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4"/>
  </p:sldMasterIdLst>
  <p:notesMasterIdLst>
    <p:notesMasterId r:id="rId35"/>
  </p:notesMasterIdLst>
  <p:sldIdLst>
    <p:sldId id="568" r:id="rId5"/>
    <p:sldId id="569" r:id="rId6"/>
    <p:sldId id="570" r:id="rId7"/>
    <p:sldId id="556" r:id="rId8"/>
    <p:sldId id="571" r:id="rId9"/>
    <p:sldId id="555" r:id="rId10"/>
    <p:sldId id="306" r:id="rId11"/>
    <p:sldId id="300" r:id="rId12"/>
    <p:sldId id="301" r:id="rId13"/>
    <p:sldId id="258" r:id="rId14"/>
    <p:sldId id="553" r:id="rId15"/>
    <p:sldId id="550" r:id="rId16"/>
    <p:sldId id="551" r:id="rId17"/>
    <p:sldId id="566" r:id="rId18"/>
    <p:sldId id="565" r:id="rId19"/>
    <p:sldId id="572" r:id="rId20"/>
    <p:sldId id="293" r:id="rId21"/>
    <p:sldId id="295" r:id="rId22"/>
    <p:sldId id="546" r:id="rId23"/>
    <p:sldId id="294" r:id="rId24"/>
    <p:sldId id="296" r:id="rId25"/>
    <p:sldId id="289" r:id="rId26"/>
    <p:sldId id="260" r:id="rId27"/>
    <p:sldId id="543" r:id="rId28"/>
    <p:sldId id="557" r:id="rId29"/>
    <p:sldId id="558" r:id="rId30"/>
    <p:sldId id="559" r:id="rId31"/>
    <p:sldId id="573" r:id="rId32"/>
    <p:sldId id="574" r:id="rId33"/>
    <p:sldId id="440" r:id="rId34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404040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B005DD-3253-4939-931F-10F99E06F4F2}" v="3" dt="2022-09-13T17:57:41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3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Zupancic" userId="S::szupancic@myjetsystems.com::582d83dd-6a72-47c3-8d42-48c302ec952d" providerId="AD" clId="Web-{4B0F4F04-8A44-4849-AEF9-6DBA9409B3B1}"/>
    <pc:docChg chg="modSld">
      <pc:chgData name="Scott Zupancic" userId="S::szupancic@myjetsystems.com::582d83dd-6a72-47c3-8d42-48c302ec952d" providerId="AD" clId="Web-{4B0F4F04-8A44-4849-AEF9-6DBA9409B3B1}" dt="2021-05-25T00:36:15.705" v="1" actId="1076"/>
      <pc:docMkLst>
        <pc:docMk/>
      </pc:docMkLst>
      <pc:sldChg chg="modSp">
        <pc:chgData name="Scott Zupancic" userId="S::szupancic@myjetsystems.com::582d83dd-6a72-47c3-8d42-48c302ec952d" providerId="AD" clId="Web-{4B0F4F04-8A44-4849-AEF9-6DBA9409B3B1}" dt="2021-05-25T00:36:15.705" v="1" actId="1076"/>
        <pc:sldMkLst>
          <pc:docMk/>
          <pc:sldMk cId="3198883883" sldId="568"/>
        </pc:sldMkLst>
        <pc:spChg chg="mod">
          <ac:chgData name="Scott Zupancic" userId="S::szupancic@myjetsystems.com::582d83dd-6a72-47c3-8d42-48c302ec952d" providerId="AD" clId="Web-{4B0F4F04-8A44-4849-AEF9-6DBA9409B3B1}" dt="2021-05-25T00:36:15.705" v="1" actId="1076"/>
          <ac:spMkLst>
            <pc:docMk/>
            <pc:sldMk cId="3198883883" sldId="568"/>
            <ac:spMk id="5" creationId="{92EE791E-E365-4112-B74A-B8F26035CA4D}"/>
          </ac:spMkLst>
        </pc:spChg>
      </pc:sldChg>
    </pc:docChg>
  </pc:docChgLst>
  <pc:docChgLst>
    <pc:chgData name="Peter Allen" userId="9bfcfca5-3faa-405b-b976-2d34b67462fc" providerId="ADAL" clId="{64B005DD-3253-4939-931F-10F99E06F4F2}"/>
    <pc:docChg chg="undo redo custSel modSld modMainMaster">
      <pc:chgData name="Peter Allen" userId="9bfcfca5-3faa-405b-b976-2d34b67462fc" providerId="ADAL" clId="{64B005DD-3253-4939-931F-10F99E06F4F2}" dt="2022-09-13T18:00:22.037" v="440" actId="478"/>
      <pc:docMkLst>
        <pc:docMk/>
      </pc:docMkLst>
      <pc:sldChg chg="delSp modSp mod">
        <pc:chgData name="Peter Allen" userId="9bfcfca5-3faa-405b-b976-2d34b67462fc" providerId="ADAL" clId="{64B005DD-3253-4939-931F-10F99E06F4F2}" dt="2022-09-13T17:59:41.509" v="420" actId="478"/>
        <pc:sldMkLst>
          <pc:docMk/>
          <pc:sldMk cId="2519976728" sldId="258"/>
        </pc:sldMkLst>
        <pc:spChg chg="del">
          <ac:chgData name="Peter Allen" userId="9bfcfca5-3faa-405b-b976-2d34b67462fc" providerId="ADAL" clId="{64B005DD-3253-4939-931F-10F99E06F4F2}" dt="2022-09-13T17:59:41.509" v="420" actId="478"/>
          <ac:spMkLst>
            <pc:docMk/>
            <pc:sldMk cId="2519976728" sldId="258"/>
            <ac:spMk id="3" creationId="{1F4A7DDA-26B6-4127-9C4A-4E0ED33E8084}"/>
          </ac:spMkLst>
        </pc:spChg>
        <pc:spChg chg="mod">
          <ac:chgData name="Peter Allen" userId="9bfcfca5-3faa-405b-b976-2d34b67462fc" providerId="ADAL" clId="{64B005DD-3253-4939-931F-10F99E06F4F2}" dt="2022-09-13T17:50:13.613" v="42" actId="20577"/>
          <ac:spMkLst>
            <pc:docMk/>
            <pc:sldMk cId="2519976728" sldId="258"/>
            <ac:spMk id="12" creationId="{1DDA6C92-AFAB-440B-894A-2598C25DCE8F}"/>
          </ac:spMkLst>
        </pc:spChg>
      </pc:sldChg>
      <pc:sldChg chg="delSp mod">
        <pc:chgData name="Peter Allen" userId="9bfcfca5-3faa-405b-b976-2d34b67462fc" providerId="ADAL" clId="{64B005DD-3253-4939-931F-10F99E06F4F2}" dt="2022-09-13T18:00:10.820" v="434" actId="478"/>
        <pc:sldMkLst>
          <pc:docMk/>
          <pc:sldMk cId="3769382553" sldId="260"/>
        </pc:sldMkLst>
        <pc:spChg chg="del">
          <ac:chgData name="Peter Allen" userId="9bfcfca5-3faa-405b-b976-2d34b67462fc" providerId="ADAL" clId="{64B005DD-3253-4939-931F-10F99E06F4F2}" dt="2022-09-13T18:00:10.820" v="434" actId="478"/>
          <ac:spMkLst>
            <pc:docMk/>
            <pc:sldMk cId="3769382553" sldId="260"/>
            <ac:spMk id="3" creationId="{C13CDE52-0804-42A1-84E1-9B4040C63C0E}"/>
          </ac:spMkLst>
        </pc:spChg>
      </pc:sldChg>
      <pc:sldChg chg="delSp mod">
        <pc:chgData name="Peter Allen" userId="9bfcfca5-3faa-405b-b976-2d34b67462fc" providerId="ADAL" clId="{64B005DD-3253-4939-931F-10F99E06F4F2}" dt="2022-09-13T18:00:08.531" v="433" actId="478"/>
        <pc:sldMkLst>
          <pc:docMk/>
          <pc:sldMk cId="1293286420" sldId="289"/>
        </pc:sldMkLst>
        <pc:spChg chg="del">
          <ac:chgData name="Peter Allen" userId="9bfcfca5-3faa-405b-b976-2d34b67462fc" providerId="ADAL" clId="{64B005DD-3253-4939-931F-10F99E06F4F2}" dt="2022-09-13T18:00:08.531" v="433" actId="478"/>
          <ac:spMkLst>
            <pc:docMk/>
            <pc:sldMk cId="1293286420" sldId="289"/>
            <ac:spMk id="4" creationId="{7E99AFE0-F71A-4685-837D-535758F8A4BF}"/>
          </ac:spMkLst>
        </pc:spChg>
      </pc:sldChg>
      <pc:sldChg chg="delSp mod">
        <pc:chgData name="Peter Allen" userId="9bfcfca5-3faa-405b-b976-2d34b67462fc" providerId="ADAL" clId="{64B005DD-3253-4939-931F-10F99E06F4F2}" dt="2022-09-13T17:59:58.987" v="427" actId="478"/>
        <pc:sldMkLst>
          <pc:docMk/>
          <pc:sldMk cId="1244832916" sldId="293"/>
        </pc:sldMkLst>
        <pc:spChg chg="del">
          <ac:chgData name="Peter Allen" userId="9bfcfca5-3faa-405b-b976-2d34b67462fc" providerId="ADAL" clId="{64B005DD-3253-4939-931F-10F99E06F4F2}" dt="2022-09-13T17:59:58.987" v="427" actId="478"/>
          <ac:spMkLst>
            <pc:docMk/>
            <pc:sldMk cId="1244832916" sldId="293"/>
            <ac:spMk id="3" creationId="{5BBAE1AC-3C8F-408A-BD11-6507AFF53BDF}"/>
          </ac:spMkLst>
        </pc:spChg>
      </pc:sldChg>
      <pc:sldChg chg="delSp modSp mod">
        <pc:chgData name="Peter Allen" userId="9bfcfca5-3faa-405b-b976-2d34b67462fc" providerId="ADAL" clId="{64B005DD-3253-4939-931F-10F99E06F4F2}" dt="2022-09-13T18:00:04.662" v="431" actId="478"/>
        <pc:sldMkLst>
          <pc:docMk/>
          <pc:sldMk cId="3090529273" sldId="294"/>
        </pc:sldMkLst>
        <pc:spChg chg="del mod">
          <ac:chgData name="Peter Allen" userId="9bfcfca5-3faa-405b-b976-2d34b67462fc" providerId="ADAL" clId="{64B005DD-3253-4939-931F-10F99E06F4F2}" dt="2022-09-13T18:00:04.662" v="431" actId="478"/>
          <ac:spMkLst>
            <pc:docMk/>
            <pc:sldMk cId="3090529273" sldId="294"/>
            <ac:spMk id="2" creationId="{C1888181-695D-4650-99FF-C73A710C116E}"/>
          </ac:spMkLst>
        </pc:spChg>
      </pc:sldChg>
      <pc:sldChg chg="delSp mod">
        <pc:chgData name="Peter Allen" userId="9bfcfca5-3faa-405b-b976-2d34b67462fc" providerId="ADAL" clId="{64B005DD-3253-4939-931F-10F99E06F4F2}" dt="2022-09-13T18:00:00.708" v="428" actId="478"/>
        <pc:sldMkLst>
          <pc:docMk/>
          <pc:sldMk cId="4039102437" sldId="295"/>
        </pc:sldMkLst>
        <pc:spChg chg="del">
          <ac:chgData name="Peter Allen" userId="9bfcfca5-3faa-405b-b976-2d34b67462fc" providerId="ADAL" clId="{64B005DD-3253-4939-931F-10F99E06F4F2}" dt="2022-09-13T18:00:00.708" v="428" actId="478"/>
          <ac:spMkLst>
            <pc:docMk/>
            <pc:sldMk cId="4039102437" sldId="295"/>
            <ac:spMk id="3" creationId="{0456F251-9D23-4293-AE66-F217B818685C}"/>
          </ac:spMkLst>
        </pc:spChg>
      </pc:sldChg>
      <pc:sldChg chg="delSp mod">
        <pc:chgData name="Peter Allen" userId="9bfcfca5-3faa-405b-b976-2d34b67462fc" providerId="ADAL" clId="{64B005DD-3253-4939-931F-10F99E06F4F2}" dt="2022-09-13T18:00:06.508" v="432" actId="478"/>
        <pc:sldMkLst>
          <pc:docMk/>
          <pc:sldMk cId="862972527" sldId="296"/>
        </pc:sldMkLst>
        <pc:spChg chg="del">
          <ac:chgData name="Peter Allen" userId="9bfcfca5-3faa-405b-b976-2d34b67462fc" providerId="ADAL" clId="{64B005DD-3253-4939-931F-10F99E06F4F2}" dt="2022-09-13T18:00:06.508" v="432" actId="478"/>
          <ac:spMkLst>
            <pc:docMk/>
            <pc:sldMk cId="862972527" sldId="296"/>
            <ac:spMk id="2" creationId="{6F980E0F-3F9E-43AA-94CD-307A14D734AF}"/>
          </ac:spMkLst>
        </pc:spChg>
      </pc:sldChg>
      <pc:sldChg chg="delSp mod">
        <pc:chgData name="Peter Allen" userId="9bfcfca5-3faa-405b-b976-2d34b67462fc" providerId="ADAL" clId="{64B005DD-3253-4939-931F-10F99E06F4F2}" dt="2022-09-13T17:59:33.357" v="418" actId="478"/>
        <pc:sldMkLst>
          <pc:docMk/>
          <pc:sldMk cId="2571942388" sldId="300"/>
        </pc:sldMkLst>
        <pc:spChg chg="del">
          <ac:chgData name="Peter Allen" userId="9bfcfca5-3faa-405b-b976-2d34b67462fc" providerId="ADAL" clId="{64B005DD-3253-4939-931F-10F99E06F4F2}" dt="2022-09-13T17:59:33.357" v="418" actId="478"/>
          <ac:spMkLst>
            <pc:docMk/>
            <pc:sldMk cId="2571942388" sldId="300"/>
            <ac:spMk id="5" creationId="{28300E48-00CA-4123-923B-6CFE8DAA8EC3}"/>
          </ac:spMkLst>
        </pc:spChg>
      </pc:sldChg>
      <pc:sldChg chg="delSp modSp mod">
        <pc:chgData name="Peter Allen" userId="9bfcfca5-3faa-405b-b976-2d34b67462fc" providerId="ADAL" clId="{64B005DD-3253-4939-931F-10F99E06F4F2}" dt="2022-09-13T17:59:35.496" v="419" actId="478"/>
        <pc:sldMkLst>
          <pc:docMk/>
          <pc:sldMk cId="2326489600" sldId="301"/>
        </pc:sldMkLst>
        <pc:spChg chg="mod">
          <ac:chgData name="Peter Allen" userId="9bfcfca5-3faa-405b-b976-2d34b67462fc" providerId="ADAL" clId="{64B005DD-3253-4939-931F-10F99E06F4F2}" dt="2022-09-13T17:49:40.969" v="17" actId="20577"/>
          <ac:spMkLst>
            <pc:docMk/>
            <pc:sldMk cId="2326489600" sldId="301"/>
            <ac:spMk id="8" creationId="{3DAD9677-70CE-475D-9CD3-D61E2F762149}"/>
          </ac:spMkLst>
        </pc:spChg>
        <pc:spChg chg="mod">
          <ac:chgData name="Peter Allen" userId="9bfcfca5-3faa-405b-b976-2d34b67462fc" providerId="ADAL" clId="{64B005DD-3253-4939-931F-10F99E06F4F2}" dt="2022-09-13T17:50:01.610" v="34" actId="20577"/>
          <ac:spMkLst>
            <pc:docMk/>
            <pc:sldMk cId="2326489600" sldId="301"/>
            <ac:spMk id="10" creationId="{37F5B799-FB2B-4AC2-8096-872D0284B993}"/>
          </ac:spMkLst>
        </pc:spChg>
        <pc:spChg chg="del">
          <ac:chgData name="Peter Allen" userId="9bfcfca5-3faa-405b-b976-2d34b67462fc" providerId="ADAL" clId="{64B005DD-3253-4939-931F-10F99E06F4F2}" dt="2022-09-13T17:59:35.496" v="419" actId="478"/>
          <ac:spMkLst>
            <pc:docMk/>
            <pc:sldMk cId="2326489600" sldId="301"/>
            <ac:spMk id="70" creationId="{90AF6B92-B248-4026-BE84-F1989791A85D}"/>
          </ac:spMkLst>
        </pc:spChg>
      </pc:sldChg>
      <pc:sldChg chg="delSp mod">
        <pc:chgData name="Peter Allen" userId="9bfcfca5-3faa-405b-b976-2d34b67462fc" providerId="ADAL" clId="{64B005DD-3253-4939-931F-10F99E06F4F2}" dt="2022-09-13T17:59:31.101" v="417" actId="478"/>
        <pc:sldMkLst>
          <pc:docMk/>
          <pc:sldMk cId="2471267365" sldId="306"/>
        </pc:sldMkLst>
        <pc:spChg chg="del">
          <ac:chgData name="Peter Allen" userId="9bfcfca5-3faa-405b-b976-2d34b67462fc" providerId="ADAL" clId="{64B005DD-3253-4939-931F-10F99E06F4F2}" dt="2022-09-13T17:59:31.101" v="417" actId="478"/>
          <ac:spMkLst>
            <pc:docMk/>
            <pc:sldMk cId="2471267365" sldId="306"/>
            <ac:spMk id="2" creationId="{8AA55D88-6EE8-4CEA-84FF-82F7D7985E5A}"/>
          </ac:spMkLst>
        </pc:spChg>
      </pc:sldChg>
      <pc:sldChg chg="delSp mod">
        <pc:chgData name="Peter Allen" userId="9bfcfca5-3faa-405b-b976-2d34b67462fc" providerId="ADAL" clId="{64B005DD-3253-4939-931F-10F99E06F4F2}" dt="2022-09-13T18:00:12.924" v="435" actId="478"/>
        <pc:sldMkLst>
          <pc:docMk/>
          <pc:sldMk cId="3505743830" sldId="543"/>
        </pc:sldMkLst>
        <pc:spChg chg="del">
          <ac:chgData name="Peter Allen" userId="9bfcfca5-3faa-405b-b976-2d34b67462fc" providerId="ADAL" clId="{64B005DD-3253-4939-931F-10F99E06F4F2}" dt="2022-09-13T18:00:12.924" v="435" actId="478"/>
          <ac:spMkLst>
            <pc:docMk/>
            <pc:sldMk cId="3505743830" sldId="543"/>
            <ac:spMk id="2" creationId="{E51426EB-00FB-45E9-8361-C682D88F10F1}"/>
          </ac:spMkLst>
        </pc:spChg>
      </pc:sldChg>
      <pc:sldChg chg="delSp mod">
        <pc:chgData name="Peter Allen" userId="9bfcfca5-3faa-405b-b976-2d34b67462fc" providerId="ADAL" clId="{64B005DD-3253-4939-931F-10F99E06F4F2}" dt="2022-09-13T18:00:02.310" v="429" actId="478"/>
        <pc:sldMkLst>
          <pc:docMk/>
          <pc:sldMk cId="3384842487" sldId="546"/>
        </pc:sldMkLst>
        <pc:spChg chg="del">
          <ac:chgData name="Peter Allen" userId="9bfcfca5-3faa-405b-b976-2d34b67462fc" providerId="ADAL" clId="{64B005DD-3253-4939-931F-10F99E06F4F2}" dt="2022-09-13T18:00:02.310" v="429" actId="478"/>
          <ac:spMkLst>
            <pc:docMk/>
            <pc:sldMk cId="3384842487" sldId="546"/>
            <ac:spMk id="2" creationId="{F61C9173-9DAB-4BD2-ABED-BACA450AC0D9}"/>
          </ac:spMkLst>
        </pc:spChg>
      </pc:sldChg>
      <pc:sldChg chg="delSp mod">
        <pc:chgData name="Peter Allen" userId="9bfcfca5-3faa-405b-b976-2d34b67462fc" providerId="ADAL" clId="{64B005DD-3253-4939-931F-10F99E06F4F2}" dt="2022-09-13T17:59:47.229" v="422" actId="478"/>
        <pc:sldMkLst>
          <pc:docMk/>
          <pc:sldMk cId="2493761518" sldId="550"/>
        </pc:sldMkLst>
        <pc:spChg chg="del">
          <ac:chgData name="Peter Allen" userId="9bfcfca5-3faa-405b-b976-2d34b67462fc" providerId="ADAL" clId="{64B005DD-3253-4939-931F-10F99E06F4F2}" dt="2022-09-13T17:59:47.229" v="422" actId="478"/>
          <ac:spMkLst>
            <pc:docMk/>
            <pc:sldMk cId="2493761518" sldId="550"/>
            <ac:spMk id="4" creationId="{16CAF1F2-1EF4-4E90-B297-BF82D98AD8A0}"/>
          </ac:spMkLst>
        </pc:spChg>
      </pc:sldChg>
      <pc:sldChg chg="delSp modSp mod">
        <pc:chgData name="Peter Allen" userId="9bfcfca5-3faa-405b-b976-2d34b67462fc" providerId="ADAL" clId="{64B005DD-3253-4939-931F-10F99E06F4F2}" dt="2022-09-13T17:59:49.702" v="423" actId="478"/>
        <pc:sldMkLst>
          <pc:docMk/>
          <pc:sldMk cId="2111872273" sldId="551"/>
        </pc:sldMkLst>
        <pc:spChg chg="mod">
          <ac:chgData name="Peter Allen" userId="9bfcfca5-3faa-405b-b976-2d34b67462fc" providerId="ADAL" clId="{64B005DD-3253-4939-931F-10F99E06F4F2}" dt="2022-09-13T17:50:44.426" v="45" actId="20577"/>
          <ac:spMkLst>
            <pc:docMk/>
            <pc:sldMk cId="2111872273" sldId="551"/>
            <ac:spMk id="3" creationId="{7FC5BB90-6F5A-4930-8BC3-1B9244ADE337}"/>
          </ac:spMkLst>
        </pc:spChg>
        <pc:spChg chg="del">
          <ac:chgData name="Peter Allen" userId="9bfcfca5-3faa-405b-b976-2d34b67462fc" providerId="ADAL" clId="{64B005DD-3253-4939-931F-10F99E06F4F2}" dt="2022-09-13T17:59:49.702" v="423" actId="478"/>
          <ac:spMkLst>
            <pc:docMk/>
            <pc:sldMk cId="2111872273" sldId="551"/>
            <ac:spMk id="4" creationId="{2F827ECC-2560-411E-B8CB-EBC1E89D75DC}"/>
          </ac:spMkLst>
        </pc:spChg>
      </pc:sldChg>
      <pc:sldChg chg="delSp mod">
        <pc:chgData name="Peter Allen" userId="9bfcfca5-3faa-405b-b976-2d34b67462fc" providerId="ADAL" clId="{64B005DD-3253-4939-931F-10F99E06F4F2}" dt="2022-09-13T17:59:45.309" v="421" actId="478"/>
        <pc:sldMkLst>
          <pc:docMk/>
          <pc:sldMk cId="4103617383" sldId="553"/>
        </pc:sldMkLst>
        <pc:spChg chg="del">
          <ac:chgData name="Peter Allen" userId="9bfcfca5-3faa-405b-b976-2d34b67462fc" providerId="ADAL" clId="{64B005DD-3253-4939-931F-10F99E06F4F2}" dt="2022-09-13T17:59:45.309" v="421" actId="478"/>
          <ac:spMkLst>
            <pc:docMk/>
            <pc:sldMk cId="4103617383" sldId="553"/>
            <ac:spMk id="5" creationId="{04B882DC-16B0-44F0-AD6C-B9CE2CC9DBB1}"/>
          </ac:spMkLst>
        </pc:spChg>
      </pc:sldChg>
      <pc:sldChg chg="delSp modSp mod">
        <pc:chgData name="Peter Allen" userId="9bfcfca5-3faa-405b-b976-2d34b67462fc" providerId="ADAL" clId="{64B005DD-3253-4939-931F-10F99E06F4F2}" dt="2022-09-13T17:59:28.693" v="416" actId="478"/>
        <pc:sldMkLst>
          <pc:docMk/>
          <pc:sldMk cId="3933776861" sldId="555"/>
        </pc:sldMkLst>
        <pc:spChg chg="del mod">
          <ac:chgData name="Peter Allen" userId="9bfcfca5-3faa-405b-b976-2d34b67462fc" providerId="ADAL" clId="{64B005DD-3253-4939-931F-10F99E06F4F2}" dt="2022-09-13T17:59:28.693" v="416" actId="478"/>
          <ac:spMkLst>
            <pc:docMk/>
            <pc:sldMk cId="3933776861" sldId="555"/>
            <ac:spMk id="4" creationId="{07D4FDEC-9AA1-48DE-960E-F6D647218B0E}"/>
          </ac:spMkLst>
        </pc:spChg>
      </pc:sldChg>
      <pc:sldChg chg="delSp modSp mod">
        <pc:chgData name="Peter Allen" userId="9bfcfca5-3faa-405b-b976-2d34b67462fc" providerId="ADAL" clId="{64B005DD-3253-4939-931F-10F99E06F4F2}" dt="2022-09-13T17:59:23.380" v="414" actId="478"/>
        <pc:sldMkLst>
          <pc:docMk/>
          <pc:sldMk cId="2503386360" sldId="556"/>
        </pc:sldMkLst>
        <pc:spChg chg="mod">
          <ac:chgData name="Peter Allen" userId="9bfcfca5-3faa-405b-b976-2d34b67462fc" providerId="ADAL" clId="{64B005DD-3253-4939-931F-10F99E06F4F2}" dt="2022-09-13T17:49:04.811" v="10" actId="20577"/>
          <ac:spMkLst>
            <pc:docMk/>
            <pc:sldMk cId="2503386360" sldId="556"/>
            <ac:spMk id="3" creationId="{C0885CAB-8D91-48B5-9D20-8F8C3AFBE4BB}"/>
          </ac:spMkLst>
        </pc:spChg>
        <pc:spChg chg="del mod">
          <ac:chgData name="Peter Allen" userId="9bfcfca5-3faa-405b-b976-2d34b67462fc" providerId="ADAL" clId="{64B005DD-3253-4939-931F-10F99E06F4F2}" dt="2022-09-13T17:59:23.380" v="414" actId="478"/>
          <ac:spMkLst>
            <pc:docMk/>
            <pc:sldMk cId="2503386360" sldId="556"/>
            <ac:spMk id="4" creationId="{2DE21D0F-6798-40FA-B3B7-B4F6C5CE03F1}"/>
          </ac:spMkLst>
        </pc:spChg>
      </pc:sldChg>
      <pc:sldChg chg="delSp mod">
        <pc:chgData name="Peter Allen" userId="9bfcfca5-3faa-405b-b976-2d34b67462fc" providerId="ADAL" clId="{64B005DD-3253-4939-931F-10F99E06F4F2}" dt="2022-09-13T18:00:14.678" v="436" actId="478"/>
        <pc:sldMkLst>
          <pc:docMk/>
          <pc:sldMk cId="882118474" sldId="557"/>
        </pc:sldMkLst>
        <pc:spChg chg="del">
          <ac:chgData name="Peter Allen" userId="9bfcfca5-3faa-405b-b976-2d34b67462fc" providerId="ADAL" clId="{64B005DD-3253-4939-931F-10F99E06F4F2}" dt="2022-09-13T18:00:14.678" v="436" actId="478"/>
          <ac:spMkLst>
            <pc:docMk/>
            <pc:sldMk cId="882118474" sldId="557"/>
            <ac:spMk id="6" creationId="{DDFB7363-7176-4E1A-8C28-DB94F2D2F6FD}"/>
          </ac:spMkLst>
        </pc:spChg>
      </pc:sldChg>
      <pc:sldChg chg="delSp modSp mod">
        <pc:chgData name="Peter Allen" userId="9bfcfca5-3faa-405b-b976-2d34b67462fc" providerId="ADAL" clId="{64B005DD-3253-4939-931F-10F99E06F4F2}" dt="2022-09-13T18:00:16.287" v="437" actId="478"/>
        <pc:sldMkLst>
          <pc:docMk/>
          <pc:sldMk cId="1626529076" sldId="558"/>
        </pc:sldMkLst>
        <pc:spChg chg="mod">
          <ac:chgData name="Peter Allen" userId="9bfcfca5-3faa-405b-b976-2d34b67462fc" providerId="ADAL" clId="{64B005DD-3253-4939-931F-10F99E06F4F2}" dt="2022-09-13T17:54:01.001" v="136" actId="20577"/>
          <ac:spMkLst>
            <pc:docMk/>
            <pc:sldMk cId="1626529076" sldId="558"/>
            <ac:spMk id="3" creationId="{6241C99E-8B08-40F3-BF69-5561F4FD2808}"/>
          </ac:spMkLst>
        </pc:spChg>
        <pc:spChg chg="del">
          <ac:chgData name="Peter Allen" userId="9bfcfca5-3faa-405b-b976-2d34b67462fc" providerId="ADAL" clId="{64B005DD-3253-4939-931F-10F99E06F4F2}" dt="2022-09-13T18:00:16.287" v="437" actId="478"/>
          <ac:spMkLst>
            <pc:docMk/>
            <pc:sldMk cId="1626529076" sldId="558"/>
            <ac:spMk id="4" creationId="{1BFC04CA-2B3B-4E4F-AB78-95377864AB76}"/>
          </ac:spMkLst>
        </pc:spChg>
      </pc:sldChg>
      <pc:sldChg chg="delSp modSp mod">
        <pc:chgData name="Peter Allen" userId="9bfcfca5-3faa-405b-b976-2d34b67462fc" providerId="ADAL" clId="{64B005DD-3253-4939-931F-10F99E06F4F2}" dt="2022-09-13T18:00:18.140" v="438" actId="478"/>
        <pc:sldMkLst>
          <pc:docMk/>
          <pc:sldMk cId="2511456195" sldId="559"/>
        </pc:sldMkLst>
        <pc:spChg chg="mod">
          <ac:chgData name="Peter Allen" userId="9bfcfca5-3faa-405b-b976-2d34b67462fc" providerId="ADAL" clId="{64B005DD-3253-4939-931F-10F99E06F4F2}" dt="2022-09-13T17:55:44.783" v="322" actId="20577"/>
          <ac:spMkLst>
            <pc:docMk/>
            <pc:sldMk cId="2511456195" sldId="559"/>
            <ac:spMk id="3" creationId="{6241C99E-8B08-40F3-BF69-5561F4FD2808}"/>
          </ac:spMkLst>
        </pc:spChg>
        <pc:spChg chg="del">
          <ac:chgData name="Peter Allen" userId="9bfcfca5-3faa-405b-b976-2d34b67462fc" providerId="ADAL" clId="{64B005DD-3253-4939-931F-10F99E06F4F2}" dt="2022-09-13T18:00:18.140" v="438" actId="478"/>
          <ac:spMkLst>
            <pc:docMk/>
            <pc:sldMk cId="2511456195" sldId="559"/>
            <ac:spMk id="4" creationId="{BED2EE7F-38DC-4E6B-BEE2-3857849F038B}"/>
          </ac:spMkLst>
        </pc:spChg>
      </pc:sldChg>
      <pc:sldChg chg="delSp mod">
        <pc:chgData name="Peter Allen" userId="9bfcfca5-3faa-405b-b976-2d34b67462fc" providerId="ADAL" clId="{64B005DD-3253-4939-931F-10F99E06F4F2}" dt="2022-09-13T17:59:54.918" v="425" actId="478"/>
        <pc:sldMkLst>
          <pc:docMk/>
          <pc:sldMk cId="1603792477" sldId="565"/>
        </pc:sldMkLst>
        <pc:spChg chg="del">
          <ac:chgData name="Peter Allen" userId="9bfcfca5-3faa-405b-b976-2d34b67462fc" providerId="ADAL" clId="{64B005DD-3253-4939-931F-10F99E06F4F2}" dt="2022-09-13T17:59:54.918" v="425" actId="478"/>
          <ac:spMkLst>
            <pc:docMk/>
            <pc:sldMk cId="1603792477" sldId="565"/>
            <ac:spMk id="4" creationId="{8296AF85-730A-45A7-91EF-726A4F20070E}"/>
          </ac:spMkLst>
        </pc:spChg>
      </pc:sldChg>
      <pc:sldChg chg="delSp modSp mod">
        <pc:chgData name="Peter Allen" userId="9bfcfca5-3faa-405b-b976-2d34b67462fc" providerId="ADAL" clId="{64B005DD-3253-4939-931F-10F99E06F4F2}" dt="2022-09-13T17:59:52.589" v="424" actId="478"/>
        <pc:sldMkLst>
          <pc:docMk/>
          <pc:sldMk cId="1907529845" sldId="566"/>
        </pc:sldMkLst>
        <pc:spChg chg="mod">
          <ac:chgData name="Peter Allen" userId="9bfcfca5-3faa-405b-b976-2d34b67462fc" providerId="ADAL" clId="{64B005DD-3253-4939-931F-10F99E06F4F2}" dt="2022-09-13T17:51:00.799" v="47" actId="20577"/>
          <ac:spMkLst>
            <pc:docMk/>
            <pc:sldMk cId="1907529845" sldId="566"/>
            <ac:spMk id="3" creationId="{7FC5BB90-6F5A-4930-8BC3-1B9244ADE337}"/>
          </ac:spMkLst>
        </pc:spChg>
        <pc:spChg chg="del">
          <ac:chgData name="Peter Allen" userId="9bfcfca5-3faa-405b-b976-2d34b67462fc" providerId="ADAL" clId="{64B005DD-3253-4939-931F-10F99E06F4F2}" dt="2022-09-13T17:59:52.589" v="424" actId="478"/>
          <ac:spMkLst>
            <pc:docMk/>
            <pc:sldMk cId="1907529845" sldId="566"/>
            <ac:spMk id="4" creationId="{DB0AFC22-3DC4-4D47-8B5A-785130B95265}"/>
          </ac:spMkLst>
        </pc:spChg>
      </pc:sldChg>
      <pc:sldChg chg="modSp mod">
        <pc:chgData name="Peter Allen" userId="9bfcfca5-3faa-405b-b976-2d34b67462fc" providerId="ADAL" clId="{64B005DD-3253-4939-931F-10F99E06F4F2}" dt="2022-09-13T17:58:49.395" v="403" actId="20577"/>
        <pc:sldMkLst>
          <pc:docMk/>
          <pc:sldMk cId="3198883883" sldId="568"/>
        </pc:sldMkLst>
        <pc:spChg chg="mod">
          <ac:chgData name="Peter Allen" userId="9bfcfca5-3faa-405b-b976-2d34b67462fc" providerId="ADAL" clId="{64B005DD-3253-4939-931F-10F99E06F4F2}" dt="2022-09-13T17:58:49.395" v="403" actId="20577"/>
          <ac:spMkLst>
            <pc:docMk/>
            <pc:sldMk cId="3198883883" sldId="568"/>
            <ac:spMk id="9" creationId="{83C54998-77F1-40E0-8285-06EF9C9CB99B}"/>
          </ac:spMkLst>
        </pc:spChg>
      </pc:sldChg>
      <pc:sldChg chg="delSp modSp mod">
        <pc:chgData name="Peter Allen" userId="9bfcfca5-3faa-405b-b976-2d34b67462fc" providerId="ADAL" clId="{64B005DD-3253-4939-931F-10F99E06F4F2}" dt="2022-09-13T17:59:18.320" v="412" actId="478"/>
        <pc:sldMkLst>
          <pc:docMk/>
          <pc:sldMk cId="3243870838" sldId="569"/>
        </pc:sldMkLst>
        <pc:spChg chg="mod">
          <ac:chgData name="Peter Allen" userId="9bfcfca5-3faa-405b-b976-2d34b67462fc" providerId="ADAL" clId="{64B005DD-3253-4939-931F-10F99E06F4F2}" dt="2022-09-13T17:49:47.731" v="24" actId="20577"/>
          <ac:spMkLst>
            <pc:docMk/>
            <pc:sldMk cId="3243870838" sldId="569"/>
            <ac:spMk id="3" creationId="{B43F6485-A4D0-4CC9-A9DB-B3010EF60D1E}"/>
          </ac:spMkLst>
        </pc:spChg>
        <pc:spChg chg="del mod">
          <ac:chgData name="Peter Allen" userId="9bfcfca5-3faa-405b-b976-2d34b67462fc" providerId="ADAL" clId="{64B005DD-3253-4939-931F-10F99E06F4F2}" dt="2022-09-13T17:59:18.320" v="412" actId="478"/>
          <ac:spMkLst>
            <pc:docMk/>
            <pc:sldMk cId="3243870838" sldId="569"/>
            <ac:spMk id="4" creationId="{0FF875C2-663D-47D4-BF5C-B9F9EE2568A3}"/>
          </ac:spMkLst>
        </pc:spChg>
      </pc:sldChg>
      <pc:sldChg chg="delSp modSp mod">
        <pc:chgData name="Peter Allen" userId="9bfcfca5-3faa-405b-b976-2d34b67462fc" providerId="ADAL" clId="{64B005DD-3253-4939-931F-10F99E06F4F2}" dt="2022-09-13T17:59:21.213" v="413" actId="478"/>
        <pc:sldMkLst>
          <pc:docMk/>
          <pc:sldMk cId="2793022758" sldId="570"/>
        </pc:sldMkLst>
        <pc:spChg chg="mod">
          <ac:chgData name="Peter Allen" userId="9bfcfca5-3faa-405b-b976-2d34b67462fc" providerId="ADAL" clId="{64B005DD-3253-4939-931F-10F99E06F4F2}" dt="2022-09-13T17:48:59.826" v="9" actId="313"/>
          <ac:spMkLst>
            <pc:docMk/>
            <pc:sldMk cId="2793022758" sldId="570"/>
            <ac:spMk id="3" creationId="{FB5093EE-2BBA-4F9A-B5A8-8B0718FA5778}"/>
          </ac:spMkLst>
        </pc:spChg>
        <pc:spChg chg="del mod">
          <ac:chgData name="Peter Allen" userId="9bfcfca5-3faa-405b-b976-2d34b67462fc" providerId="ADAL" clId="{64B005DD-3253-4939-931F-10F99E06F4F2}" dt="2022-09-13T17:59:21.213" v="413" actId="478"/>
          <ac:spMkLst>
            <pc:docMk/>
            <pc:sldMk cId="2793022758" sldId="570"/>
            <ac:spMk id="4" creationId="{43D7F9B7-B4F9-4CA8-B848-2A37844B8DB1}"/>
          </ac:spMkLst>
        </pc:spChg>
      </pc:sldChg>
      <pc:sldChg chg="delSp modSp mod">
        <pc:chgData name="Peter Allen" userId="9bfcfca5-3faa-405b-b976-2d34b67462fc" providerId="ADAL" clId="{64B005DD-3253-4939-931F-10F99E06F4F2}" dt="2022-09-13T17:59:26.366" v="415" actId="478"/>
        <pc:sldMkLst>
          <pc:docMk/>
          <pc:sldMk cId="1420336718" sldId="571"/>
        </pc:sldMkLst>
        <pc:spChg chg="del mod">
          <ac:chgData name="Peter Allen" userId="9bfcfca5-3faa-405b-b976-2d34b67462fc" providerId="ADAL" clId="{64B005DD-3253-4939-931F-10F99E06F4F2}" dt="2022-09-13T17:59:26.366" v="415" actId="478"/>
          <ac:spMkLst>
            <pc:docMk/>
            <pc:sldMk cId="1420336718" sldId="571"/>
            <ac:spMk id="4" creationId="{B4A34225-710D-4D3C-B4D5-3B4B2867A01C}"/>
          </ac:spMkLst>
        </pc:spChg>
      </pc:sldChg>
      <pc:sldChg chg="delSp mod">
        <pc:chgData name="Peter Allen" userId="9bfcfca5-3faa-405b-b976-2d34b67462fc" providerId="ADAL" clId="{64B005DD-3253-4939-931F-10F99E06F4F2}" dt="2022-09-13T17:59:57.216" v="426" actId="478"/>
        <pc:sldMkLst>
          <pc:docMk/>
          <pc:sldMk cId="1134436538" sldId="572"/>
        </pc:sldMkLst>
        <pc:spChg chg="del">
          <ac:chgData name="Peter Allen" userId="9bfcfca5-3faa-405b-b976-2d34b67462fc" providerId="ADAL" clId="{64B005DD-3253-4939-931F-10F99E06F4F2}" dt="2022-09-13T17:59:57.216" v="426" actId="478"/>
          <ac:spMkLst>
            <pc:docMk/>
            <pc:sldMk cId="1134436538" sldId="572"/>
            <ac:spMk id="4" creationId="{109DF14E-6EEB-432D-AD9A-0C751D0359FA}"/>
          </ac:spMkLst>
        </pc:spChg>
      </pc:sldChg>
      <pc:sldChg chg="delSp modSp mod">
        <pc:chgData name="Peter Allen" userId="9bfcfca5-3faa-405b-b976-2d34b67462fc" providerId="ADAL" clId="{64B005DD-3253-4939-931F-10F99E06F4F2}" dt="2022-09-13T18:00:20.326" v="439" actId="478"/>
        <pc:sldMkLst>
          <pc:docMk/>
          <pc:sldMk cId="1015489391" sldId="573"/>
        </pc:sldMkLst>
        <pc:spChg chg="mod">
          <ac:chgData name="Peter Allen" userId="9bfcfca5-3faa-405b-b976-2d34b67462fc" providerId="ADAL" clId="{64B005DD-3253-4939-931F-10F99E06F4F2}" dt="2022-09-13T17:57:29.423" v="380" actId="20577"/>
          <ac:spMkLst>
            <pc:docMk/>
            <pc:sldMk cId="1015489391" sldId="573"/>
            <ac:spMk id="3" creationId="{91D2D5C8-5763-4138-8ED8-5F91F1BDBEE0}"/>
          </ac:spMkLst>
        </pc:spChg>
        <pc:spChg chg="del">
          <ac:chgData name="Peter Allen" userId="9bfcfca5-3faa-405b-b976-2d34b67462fc" providerId="ADAL" clId="{64B005DD-3253-4939-931F-10F99E06F4F2}" dt="2022-09-13T18:00:20.326" v="439" actId="478"/>
          <ac:spMkLst>
            <pc:docMk/>
            <pc:sldMk cId="1015489391" sldId="573"/>
            <ac:spMk id="4" creationId="{B155889B-DCDF-4744-A4AA-84861AB14A5A}"/>
          </ac:spMkLst>
        </pc:spChg>
      </pc:sldChg>
      <pc:sldChg chg="delSp mod">
        <pc:chgData name="Peter Allen" userId="9bfcfca5-3faa-405b-b976-2d34b67462fc" providerId="ADAL" clId="{64B005DD-3253-4939-931F-10F99E06F4F2}" dt="2022-09-13T18:00:22.037" v="440" actId="478"/>
        <pc:sldMkLst>
          <pc:docMk/>
          <pc:sldMk cId="3106435379" sldId="574"/>
        </pc:sldMkLst>
        <pc:spChg chg="del">
          <ac:chgData name="Peter Allen" userId="9bfcfca5-3faa-405b-b976-2d34b67462fc" providerId="ADAL" clId="{64B005DD-3253-4939-931F-10F99E06F4F2}" dt="2022-09-13T18:00:22.037" v="440" actId="478"/>
          <ac:spMkLst>
            <pc:docMk/>
            <pc:sldMk cId="3106435379" sldId="574"/>
            <ac:spMk id="4" creationId="{4F6158C7-311F-4176-952D-39AC28A3CFD6}"/>
          </ac:spMkLst>
        </pc:spChg>
      </pc:sldChg>
      <pc:sldMasterChg chg="modSp mod modSldLayout">
        <pc:chgData name="Peter Allen" userId="9bfcfca5-3faa-405b-b976-2d34b67462fc" providerId="ADAL" clId="{64B005DD-3253-4939-931F-10F99E06F4F2}" dt="2022-09-13T17:58:38.344" v="401" actId="20577"/>
        <pc:sldMasterMkLst>
          <pc:docMk/>
          <pc:sldMasterMk cId="1332744562" sldId="2147483718"/>
        </pc:sldMasterMkLst>
        <pc:spChg chg="mod">
          <ac:chgData name="Peter Allen" userId="9bfcfca5-3faa-405b-b976-2d34b67462fc" providerId="ADAL" clId="{64B005DD-3253-4939-931F-10F99E06F4F2}" dt="2022-09-13T17:57:43.041" v="389" actId="20577"/>
          <ac:spMkLst>
            <pc:docMk/>
            <pc:sldMasterMk cId="1332744562" sldId="2147483718"/>
            <ac:spMk id="4" creationId="{A6113136-9105-424C-B082-13B9B38F5293}"/>
          </ac:spMkLst>
        </pc:spChg>
        <pc:sldLayoutChg chg="modSp mod">
          <pc:chgData name="Peter Allen" userId="9bfcfca5-3faa-405b-b976-2d34b67462fc" providerId="ADAL" clId="{64B005DD-3253-4939-931F-10F99E06F4F2}" dt="2022-09-13T17:58:03.154" v="391" actId="20577"/>
          <pc:sldLayoutMkLst>
            <pc:docMk/>
            <pc:sldMasterMk cId="1332744562" sldId="2147483718"/>
            <pc:sldLayoutMk cId="4227092251" sldId="2147483720"/>
          </pc:sldLayoutMkLst>
          <pc:spChg chg="mod">
            <ac:chgData name="Peter Allen" userId="9bfcfca5-3faa-405b-b976-2d34b67462fc" providerId="ADAL" clId="{64B005DD-3253-4939-931F-10F99E06F4F2}" dt="2022-09-13T17:58:03.154" v="391" actId="20577"/>
            <ac:spMkLst>
              <pc:docMk/>
              <pc:sldMasterMk cId="1332744562" sldId="2147483718"/>
              <pc:sldLayoutMk cId="4227092251" sldId="2147483720"/>
              <ac:spMk id="4" creationId="{2F15B9AC-F96D-4655-BA38-ECAD8391A716}"/>
            </ac:spMkLst>
          </pc:spChg>
        </pc:sldLayoutChg>
        <pc:sldLayoutChg chg="modSp mod">
          <pc:chgData name="Peter Allen" userId="9bfcfca5-3faa-405b-b976-2d34b67462fc" providerId="ADAL" clId="{64B005DD-3253-4939-931F-10F99E06F4F2}" dt="2022-09-13T17:58:10.243" v="392"/>
          <pc:sldLayoutMkLst>
            <pc:docMk/>
            <pc:sldMasterMk cId="1332744562" sldId="2147483718"/>
            <pc:sldLayoutMk cId="3746340508" sldId="2147483722"/>
          </pc:sldLayoutMkLst>
          <pc:spChg chg="mod">
            <ac:chgData name="Peter Allen" userId="9bfcfca5-3faa-405b-b976-2d34b67462fc" providerId="ADAL" clId="{64B005DD-3253-4939-931F-10F99E06F4F2}" dt="2022-09-13T17:58:10.243" v="392"/>
            <ac:spMkLst>
              <pc:docMk/>
              <pc:sldMasterMk cId="1332744562" sldId="2147483718"/>
              <pc:sldLayoutMk cId="3746340508" sldId="2147483722"/>
              <ac:spMk id="5" creationId="{C257FF3C-D006-42D7-882B-0D19FD60E8FA}"/>
            </ac:spMkLst>
          </pc:spChg>
        </pc:sldLayoutChg>
        <pc:sldLayoutChg chg="modSp mod">
          <pc:chgData name="Peter Allen" userId="9bfcfca5-3faa-405b-b976-2d34b67462fc" providerId="ADAL" clId="{64B005DD-3253-4939-931F-10F99E06F4F2}" dt="2022-09-13T17:58:15.712" v="394" actId="20577"/>
          <pc:sldLayoutMkLst>
            <pc:docMk/>
            <pc:sldMasterMk cId="1332744562" sldId="2147483718"/>
            <pc:sldLayoutMk cId="2191193195" sldId="2147483723"/>
          </pc:sldLayoutMkLst>
          <pc:spChg chg="mod">
            <ac:chgData name="Peter Allen" userId="9bfcfca5-3faa-405b-b976-2d34b67462fc" providerId="ADAL" clId="{64B005DD-3253-4939-931F-10F99E06F4F2}" dt="2022-09-13T17:58:15.712" v="394" actId="20577"/>
            <ac:spMkLst>
              <pc:docMk/>
              <pc:sldMasterMk cId="1332744562" sldId="2147483718"/>
              <pc:sldLayoutMk cId="2191193195" sldId="2147483723"/>
              <ac:spMk id="7" creationId="{3F0A97EC-5100-42EB-A182-C4EABF86DD1C}"/>
            </ac:spMkLst>
          </pc:spChg>
        </pc:sldLayoutChg>
        <pc:sldLayoutChg chg="modSp mod">
          <pc:chgData name="Peter Allen" userId="9bfcfca5-3faa-405b-b976-2d34b67462fc" providerId="ADAL" clId="{64B005DD-3253-4939-931F-10F99E06F4F2}" dt="2022-09-13T17:58:19.804" v="395"/>
          <pc:sldLayoutMkLst>
            <pc:docMk/>
            <pc:sldMasterMk cId="1332744562" sldId="2147483718"/>
            <pc:sldLayoutMk cId="2407346361" sldId="2147483724"/>
          </pc:sldLayoutMkLst>
          <pc:spChg chg="mod">
            <ac:chgData name="Peter Allen" userId="9bfcfca5-3faa-405b-b976-2d34b67462fc" providerId="ADAL" clId="{64B005DD-3253-4939-931F-10F99E06F4F2}" dt="2022-09-13T17:58:19.804" v="395"/>
            <ac:spMkLst>
              <pc:docMk/>
              <pc:sldMasterMk cId="1332744562" sldId="2147483718"/>
              <pc:sldLayoutMk cId="2407346361" sldId="2147483724"/>
              <ac:spMk id="3" creationId="{44AAA97A-D449-4471-BF8A-E99C149CFB8D}"/>
            </ac:spMkLst>
          </pc:spChg>
        </pc:sldLayoutChg>
        <pc:sldLayoutChg chg="modSp mod">
          <pc:chgData name="Peter Allen" userId="9bfcfca5-3faa-405b-b976-2d34b67462fc" providerId="ADAL" clId="{64B005DD-3253-4939-931F-10F99E06F4F2}" dt="2022-09-13T17:58:25.807" v="396"/>
          <pc:sldLayoutMkLst>
            <pc:docMk/>
            <pc:sldMasterMk cId="1332744562" sldId="2147483718"/>
            <pc:sldLayoutMk cId="3892238958" sldId="2147483725"/>
          </pc:sldLayoutMkLst>
          <pc:spChg chg="mod">
            <ac:chgData name="Peter Allen" userId="9bfcfca5-3faa-405b-b976-2d34b67462fc" providerId="ADAL" clId="{64B005DD-3253-4939-931F-10F99E06F4F2}" dt="2022-09-13T17:58:25.807" v="396"/>
            <ac:spMkLst>
              <pc:docMk/>
              <pc:sldMasterMk cId="1332744562" sldId="2147483718"/>
              <pc:sldLayoutMk cId="3892238958" sldId="2147483725"/>
              <ac:spMk id="2" creationId="{FB94A8AF-54C3-4BF7-A5D8-CD4AF08A9091}"/>
            </ac:spMkLst>
          </pc:spChg>
        </pc:sldLayoutChg>
        <pc:sldLayoutChg chg="modSp mod">
          <pc:chgData name="Peter Allen" userId="9bfcfca5-3faa-405b-b976-2d34b67462fc" providerId="ADAL" clId="{64B005DD-3253-4939-931F-10F99E06F4F2}" dt="2022-09-13T17:58:30.819" v="397"/>
          <pc:sldLayoutMkLst>
            <pc:docMk/>
            <pc:sldMasterMk cId="1332744562" sldId="2147483718"/>
            <pc:sldLayoutMk cId="2679988525" sldId="2147483726"/>
          </pc:sldLayoutMkLst>
          <pc:spChg chg="mod">
            <ac:chgData name="Peter Allen" userId="9bfcfca5-3faa-405b-b976-2d34b67462fc" providerId="ADAL" clId="{64B005DD-3253-4939-931F-10F99E06F4F2}" dt="2022-09-13T17:58:30.819" v="397"/>
            <ac:spMkLst>
              <pc:docMk/>
              <pc:sldMasterMk cId="1332744562" sldId="2147483718"/>
              <pc:sldLayoutMk cId="2679988525" sldId="2147483726"/>
              <ac:spMk id="5" creationId="{D8C04FEB-3038-40BB-A6A5-FB4D3F2F8416}"/>
            </ac:spMkLst>
          </pc:spChg>
        </pc:sldLayoutChg>
        <pc:sldLayoutChg chg="modSp mod">
          <pc:chgData name="Peter Allen" userId="9bfcfca5-3faa-405b-b976-2d34b67462fc" providerId="ADAL" clId="{64B005DD-3253-4939-931F-10F99E06F4F2}" dt="2022-09-13T17:58:34.183" v="399" actId="20577"/>
          <pc:sldLayoutMkLst>
            <pc:docMk/>
            <pc:sldMasterMk cId="1332744562" sldId="2147483718"/>
            <pc:sldLayoutMk cId="3461733514" sldId="2147483728"/>
          </pc:sldLayoutMkLst>
          <pc:spChg chg="mod">
            <ac:chgData name="Peter Allen" userId="9bfcfca5-3faa-405b-b976-2d34b67462fc" providerId="ADAL" clId="{64B005DD-3253-4939-931F-10F99E06F4F2}" dt="2022-09-13T17:58:34.183" v="399" actId="20577"/>
            <ac:spMkLst>
              <pc:docMk/>
              <pc:sldMasterMk cId="1332744562" sldId="2147483718"/>
              <pc:sldLayoutMk cId="3461733514" sldId="2147483728"/>
              <ac:spMk id="4" creationId="{574A04F3-6852-4021-99C3-A8F22958437A}"/>
            </ac:spMkLst>
          </pc:spChg>
        </pc:sldLayoutChg>
        <pc:sldLayoutChg chg="modSp mod">
          <pc:chgData name="Peter Allen" userId="9bfcfca5-3faa-405b-b976-2d34b67462fc" providerId="ADAL" clId="{64B005DD-3253-4939-931F-10F99E06F4F2}" dt="2022-09-13T17:58:38.344" v="401" actId="20577"/>
          <pc:sldLayoutMkLst>
            <pc:docMk/>
            <pc:sldMasterMk cId="1332744562" sldId="2147483718"/>
            <pc:sldLayoutMk cId="617564488" sldId="2147483729"/>
          </pc:sldLayoutMkLst>
          <pc:spChg chg="mod">
            <ac:chgData name="Peter Allen" userId="9bfcfca5-3faa-405b-b976-2d34b67462fc" providerId="ADAL" clId="{64B005DD-3253-4939-931F-10F99E06F4F2}" dt="2022-09-13T17:58:38.344" v="401" actId="20577"/>
            <ac:spMkLst>
              <pc:docMk/>
              <pc:sldMasterMk cId="1332744562" sldId="2147483718"/>
              <pc:sldLayoutMk cId="617564488" sldId="2147483729"/>
              <ac:spMk id="4" creationId="{D02F22B2-C3D6-4312-ABE4-76D148A8DF87}"/>
            </ac:spMkLst>
          </pc:spChg>
        </pc:sldLayoutChg>
      </pc:sldMasterChg>
    </pc:docChg>
  </pc:docChgLst>
  <pc:docChgLst>
    <pc:chgData name="Kalin Kane" userId="b0c72505-c5fa-4ead-8d41-5206e9eb8e8c" providerId="ADAL" clId="{C97CE3C4-FABA-4D81-8E86-0379E3B5DC21}"/>
    <pc:docChg chg="undo redo custSel addSld delSld modSld sldOrd modMainMaster">
      <pc:chgData name="Kalin Kane" userId="b0c72505-c5fa-4ead-8d41-5206e9eb8e8c" providerId="ADAL" clId="{C97CE3C4-FABA-4D81-8E86-0379E3B5DC21}" dt="2021-05-25T00:12:52.498" v="8699" actId="47"/>
      <pc:docMkLst>
        <pc:docMk/>
      </pc:docMkLst>
      <pc:sldChg chg="modSp del mod">
        <pc:chgData name="Kalin Kane" userId="b0c72505-c5fa-4ead-8d41-5206e9eb8e8c" providerId="ADAL" clId="{C97CE3C4-FABA-4D81-8E86-0379E3B5DC21}" dt="2021-05-24T16:27:38.631" v="3671" actId="47"/>
        <pc:sldMkLst>
          <pc:docMk/>
          <pc:sldMk cId="1917501224" sldId="256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917501224" sldId="256"/>
            <ac:spMk id="19" creationId="{8FE3FCCE-4628-4E2E-BC63-DE6D9CD5679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917501224" sldId="256"/>
            <ac:spMk id="20" creationId="{B78048F2-1B05-4D96-AC46-932FDFC68817}"/>
          </ac:spMkLst>
        </pc:sp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1917501224" sldId="256"/>
            <ac:picMk id="3" creationId="{B4A6A0F1-EAB3-4B04-8CFA-3BCBC2D1CAFA}"/>
          </ac:picMkLst>
        </pc:picChg>
      </pc:sldChg>
      <pc:sldChg chg="modSp add mod ord">
        <pc:chgData name="Kalin Kane" userId="b0c72505-c5fa-4ead-8d41-5206e9eb8e8c" providerId="ADAL" clId="{C97CE3C4-FABA-4D81-8E86-0379E3B5DC21}" dt="2021-05-24T18:52:15.583" v="7282" actId="692"/>
        <pc:sldMkLst>
          <pc:docMk/>
          <pc:sldMk cId="2519976728" sldId="258"/>
        </pc:sldMkLst>
        <pc:spChg chg="mod">
          <ac:chgData name="Kalin Kane" userId="b0c72505-c5fa-4ead-8d41-5206e9eb8e8c" providerId="ADAL" clId="{C97CE3C4-FABA-4D81-8E86-0379E3B5DC21}" dt="2021-05-24T18:52:15.583" v="7282" actId="692"/>
          <ac:spMkLst>
            <pc:docMk/>
            <pc:sldMk cId="2519976728" sldId="258"/>
            <ac:spMk id="2" creationId="{5ED4F4E4-5A5F-4588-B581-7D83B1A856F2}"/>
          </ac:spMkLst>
        </pc:spChg>
        <pc:spChg chg="mod">
          <ac:chgData name="Kalin Kane" userId="b0c72505-c5fa-4ead-8d41-5206e9eb8e8c" providerId="ADAL" clId="{C97CE3C4-FABA-4D81-8E86-0379E3B5DC21}" dt="2021-05-17T20:59:21.665" v="921" actId="6549"/>
          <ac:spMkLst>
            <pc:docMk/>
            <pc:sldMk cId="2519976728" sldId="258"/>
            <ac:spMk id="3" creationId="{7FC5BB90-6F5A-4930-8BC3-1B9244ADE33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519976728" sldId="258"/>
            <ac:spMk id="12" creationId="{1DDA6C92-AFAB-440B-894A-2598C25DCE8F}"/>
          </ac:spMkLst>
        </pc:spChg>
        <pc:picChg chg="mod">
          <ac:chgData name="Kalin Kane" userId="b0c72505-c5fa-4ead-8d41-5206e9eb8e8c" providerId="ADAL" clId="{C97CE3C4-FABA-4D81-8E86-0379E3B5DC21}" dt="2021-05-24T18:49:38.483" v="7196" actId="1036"/>
          <ac:picMkLst>
            <pc:docMk/>
            <pc:sldMk cId="2519976728" sldId="258"/>
            <ac:picMk id="4" creationId="{372CCA47-2390-47E7-8266-7CF68C190125}"/>
          </ac:picMkLst>
        </pc:picChg>
        <pc:picChg chg="mod">
          <ac:chgData name="Kalin Kane" userId="b0c72505-c5fa-4ead-8d41-5206e9eb8e8c" providerId="ADAL" clId="{C97CE3C4-FABA-4D81-8E86-0379E3B5DC21}" dt="2021-05-24T18:49:38.483" v="7196" actId="1036"/>
          <ac:picMkLst>
            <pc:docMk/>
            <pc:sldMk cId="2519976728" sldId="258"/>
            <ac:picMk id="6" creationId="{745B1338-253D-4AF3-84FA-0B9DAEE1A4AC}"/>
          </ac:picMkLst>
        </pc:picChg>
        <pc:picChg chg="mod">
          <ac:chgData name="Kalin Kane" userId="b0c72505-c5fa-4ead-8d41-5206e9eb8e8c" providerId="ADAL" clId="{C97CE3C4-FABA-4D81-8E86-0379E3B5DC21}" dt="2021-05-24T18:49:38.483" v="7196" actId="1036"/>
          <ac:picMkLst>
            <pc:docMk/>
            <pc:sldMk cId="2519976728" sldId="258"/>
            <ac:picMk id="10" creationId="{9861296F-83F2-425D-AACA-0ACA297DDF73}"/>
          </ac:picMkLst>
        </pc:picChg>
        <pc:picChg chg="mod">
          <ac:chgData name="Kalin Kane" userId="b0c72505-c5fa-4ead-8d41-5206e9eb8e8c" providerId="ADAL" clId="{C97CE3C4-FABA-4D81-8E86-0379E3B5DC21}" dt="2021-05-24T18:49:38.483" v="7196" actId="1036"/>
          <ac:picMkLst>
            <pc:docMk/>
            <pc:sldMk cId="2519976728" sldId="258"/>
            <ac:picMk id="11" creationId="{0E2243F2-2CB2-4A65-9047-9BE4DAA31A02}"/>
          </ac:picMkLst>
        </pc:picChg>
        <pc:picChg chg="mod">
          <ac:chgData name="Kalin Kane" userId="b0c72505-c5fa-4ead-8d41-5206e9eb8e8c" providerId="ADAL" clId="{C97CE3C4-FABA-4D81-8E86-0379E3B5DC21}" dt="2021-05-24T18:49:38.483" v="7196" actId="1036"/>
          <ac:picMkLst>
            <pc:docMk/>
            <pc:sldMk cId="2519976728" sldId="258"/>
            <ac:picMk id="15" creationId="{092F3D85-D359-4298-AB06-C1AD17A25491}"/>
          </ac:picMkLst>
        </pc:picChg>
      </pc:sldChg>
      <pc:sldChg chg="add del">
        <pc:chgData name="Kalin Kane" userId="b0c72505-c5fa-4ead-8d41-5206e9eb8e8c" providerId="ADAL" clId="{C97CE3C4-FABA-4D81-8E86-0379E3B5DC21}" dt="2021-05-21T15:40:54.139" v="3312"/>
        <pc:sldMkLst>
          <pc:docMk/>
          <pc:sldMk cId="1559668253" sldId="260"/>
        </pc:sldMkLst>
      </pc:sldChg>
      <pc:sldChg chg="modSp del">
        <pc:chgData name="Kalin Kane" userId="b0c72505-c5fa-4ead-8d41-5206e9eb8e8c" providerId="ADAL" clId="{C97CE3C4-FABA-4D81-8E86-0379E3B5DC21}" dt="2021-05-21T15:40:47.482" v="3310" actId="2696"/>
        <pc:sldMkLst>
          <pc:docMk/>
          <pc:sldMk cId="3265110572" sldId="260"/>
        </pc:sldMkLst>
        <pc:spChg chg="mod">
          <ac:chgData name="Kalin Kane" userId="b0c72505-c5fa-4ead-8d41-5206e9eb8e8c" providerId="ADAL" clId="{C97CE3C4-FABA-4D81-8E86-0379E3B5DC21}" dt="2021-05-20T17:23:13.731" v="2221"/>
          <ac:spMkLst>
            <pc:docMk/>
            <pc:sldMk cId="3265110572" sldId="260"/>
            <ac:spMk id="5" creationId="{752B606E-548A-49FB-B798-3322BD6DB18E}"/>
          </ac:spMkLst>
        </pc:spChg>
      </pc:sldChg>
      <pc:sldChg chg="modSp add mod">
        <pc:chgData name="Kalin Kane" userId="b0c72505-c5fa-4ead-8d41-5206e9eb8e8c" providerId="ADAL" clId="{C97CE3C4-FABA-4D81-8E86-0379E3B5DC21}" dt="2021-05-24T19:24:24.463" v="8673" actId="6549"/>
        <pc:sldMkLst>
          <pc:docMk/>
          <pc:sldMk cId="3769382553" sldId="260"/>
        </pc:sldMkLst>
        <pc:spChg chg="mod">
          <ac:chgData name="Kalin Kane" userId="b0c72505-c5fa-4ead-8d41-5206e9eb8e8c" providerId="ADAL" clId="{C97CE3C4-FABA-4D81-8E86-0379E3B5DC21}" dt="2021-05-24T19:24:24.463" v="8673" actId="6549"/>
          <ac:spMkLst>
            <pc:docMk/>
            <pc:sldMk cId="3769382553" sldId="260"/>
            <ac:spMk id="2" creationId="{23018613-B9F0-4D07-BE2D-8C74563D204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5" creationId="{752B606E-548A-49FB-B798-3322BD6DB18E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67" creationId="{CFEDED1B-C833-4F65-B5AD-67624D9C0084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68" creationId="{D23A7C53-81E0-4446-834E-4E9E50E17A2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69" creationId="{D8CD44B7-ADDA-4D39-B07A-7B041E935B8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70" creationId="{4D3C20CE-1B94-4023-B6B6-8B8E1DCF3FA1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71" creationId="{8DBC88AD-5692-4680-9E79-E3B3299B35F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72" creationId="{81CCC5E4-0389-4E42-BC89-FECEB4CF1C3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73" creationId="{6BF140ED-9A7B-45F9-B06E-C8E96839000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74" creationId="{955F51FC-04FB-4549-BE73-FF0B2F6EB9B4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75" creationId="{2C242876-4D87-41E0-AD90-F79DCA44EA6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16" creationId="{FE6E068B-C831-4BA9-8717-D65D7F7A9F4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17" creationId="{2B2FF806-E7F5-48CB-AD26-BB951ED6062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18" creationId="{48C4AC42-8BBA-49E6-947B-B81D3A304EC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19" creationId="{68E2C508-CB27-468B-8CFD-093FF4D00F1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20" creationId="{9D84209E-75E4-45EB-A49B-0CC70D2181B1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21" creationId="{882BC6F2-B308-47DB-9835-D4758A86994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22" creationId="{1018672B-C957-43D0-AB9C-E73C8BB80DC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23" creationId="{2873EAF3-10B2-408B-AF7E-F85E6BD507A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24" creationId="{1553A7FB-5C95-4D2A-B171-E517660B838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39" creationId="{ACDA53FE-6044-4658-AF4D-587CA3F3D414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40" creationId="{53DAC528-9695-41FF-9BC3-99BD7EF8A33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41" creationId="{3171E531-8166-470A-86D5-5B99F3A4509F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43" creationId="{CE0BB2A7-6DD0-4042-BE2E-FB1B2AE29C2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44" creationId="{A0525A7F-2039-4AEB-968D-A25DB0FDA3D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45" creationId="{81454D13-2AB8-42A5-9820-0113F160699F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46" creationId="{F3FFCF3A-6BF7-469D-A93D-1E100F898C1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47" creationId="{BF7A9AE2-7EEC-4075-83EB-311384A023D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48" creationId="{EDDAB2EC-74F2-4323-89D1-417932CD728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49" creationId="{D1F753C8-77F8-42EF-9F80-F8B6F0A268D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63" creationId="{81F17650-7853-40C3-90E6-41C8CC61670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65" creationId="{E2367B79-6F79-41C1-B1B7-A053D0223EE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73" creationId="{A71778D5-E7E4-4FCA-AC05-CD2DF758E86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74" creationId="{ADDC7941-78D5-4800-A7F0-727B1631F82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75" creationId="{FBA64BC3-587F-41B1-94D6-E1FC4079E4D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76" creationId="{59A47DAC-46F6-4F5B-9876-41DF5A117F7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77" creationId="{D6DBD140-3314-4B7F-BC8C-1D60D8FB6FB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78" creationId="{4A51D23E-7E8A-491E-948A-94F1BE1975F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79" creationId="{7E151A7A-EFE3-4665-BD78-C8B89EFA2E91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80" creationId="{C670D50A-3287-450F-8602-108F2E63008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81" creationId="{30E6736E-4EBB-486E-8216-180212243E2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82" creationId="{AF577668-7B81-4256-9F5A-517B56F2866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83" creationId="{F4A9CDBD-084C-40C8-8BC4-6FAEC0BDBE3E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84" creationId="{421AEA24-AB03-4177-BE11-7F130894D7B4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85" creationId="{1CC4FE18-CBF7-422E-B1A8-86CECC38F9C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86" creationId="{161D5ACF-B3B2-4FC5-9831-07CEC9E9977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87" creationId="{9501B560-C3A2-4986-BE95-9ADCA190986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88" creationId="{F38C9CB2-52A6-469F-B3C6-550741267B3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89" creationId="{7EAF3AFC-8A66-49A6-B587-256014DEEDB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769382553" sldId="260"/>
            <ac:spMk id="190" creationId="{76C40F37-1A7A-4672-9DB1-B5235302B453}"/>
          </ac:spMkLst>
        </pc:spChg>
        <pc:grpChg chg="mod">
          <ac:chgData name="Kalin Kane" userId="b0c72505-c5fa-4ead-8d41-5206e9eb8e8c" providerId="ADAL" clId="{C97CE3C4-FABA-4D81-8E86-0379E3B5DC21}" dt="2021-05-24T17:26:46.565" v="4061" actId="1035"/>
          <ac:grpSpMkLst>
            <pc:docMk/>
            <pc:sldMk cId="3769382553" sldId="260"/>
            <ac:grpSpMk id="65" creationId="{9C29A8F9-4949-4A11-AFC6-495EC4E96769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3769382553" sldId="260"/>
            <ac:grpSpMk id="114" creationId="{AEB40E34-0344-47F6-8B57-D6B71859F8C0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3769382553" sldId="260"/>
            <ac:grpSpMk id="137" creationId="{018CDED0-DEF3-433C-BE3B-0942FB3FB631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3769382553" sldId="260"/>
            <ac:grpSpMk id="167" creationId="{A570B063-BA8E-4DF4-9B43-BFFB1F2C611B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3769382553" sldId="260"/>
            <ac:grpSpMk id="171" creationId="{7CD95C8D-A023-4429-9A6E-8E8F3570B2CF}"/>
          </ac:grpSpMkLst>
        </pc:grp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3769382553" sldId="260"/>
            <ac:picMk id="66" creationId="{BB58DA67-1A61-4A75-BB09-D6CC93630FFD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3769382553" sldId="260"/>
            <ac:picMk id="115" creationId="{E66908B9-78C7-41A5-A078-8F3910504749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3769382553" sldId="260"/>
            <ac:picMk id="138" creationId="{5DB392F2-4D96-4761-B63C-C29EE2F475FD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3769382553" sldId="260"/>
            <ac:picMk id="169" creationId="{9C5D70AF-4C35-4710-92A5-8E28462B050C}"/>
          </ac:picMkLst>
        </pc:pic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769382553" sldId="260"/>
            <ac:cxnSpMk id="191" creationId="{89A8B6D6-34E4-42A6-B762-DC9BF559BB20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769382553" sldId="260"/>
            <ac:cxnSpMk id="192" creationId="{871559FF-A6F2-4928-937E-7FA7EE1D739D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769382553" sldId="260"/>
            <ac:cxnSpMk id="193" creationId="{1C71BE09-45AA-41E6-8ACE-B6BFDFD9AE52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769382553" sldId="260"/>
            <ac:cxnSpMk id="194" creationId="{7DCF82DD-D9C7-4D50-B1C0-2BEB65042A22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769382553" sldId="260"/>
            <ac:cxnSpMk id="195" creationId="{047157EA-F566-4A72-82A7-CA629682776D}"/>
          </ac:cxnSpMkLst>
        </pc:cxnChg>
      </pc:sldChg>
      <pc:sldChg chg="add del">
        <pc:chgData name="Kalin Kane" userId="b0c72505-c5fa-4ead-8d41-5206e9eb8e8c" providerId="ADAL" clId="{C97CE3C4-FABA-4D81-8E86-0379E3B5DC21}" dt="2021-05-21T15:40:54.139" v="3312"/>
        <pc:sldMkLst>
          <pc:docMk/>
          <pc:sldMk cId="28266432" sldId="289"/>
        </pc:sldMkLst>
      </pc:sldChg>
      <pc:sldChg chg="modSp add mod">
        <pc:chgData name="Kalin Kane" userId="b0c72505-c5fa-4ead-8d41-5206e9eb8e8c" providerId="ADAL" clId="{C97CE3C4-FABA-4D81-8E86-0379E3B5DC21}" dt="2021-05-24T17:27:00.774" v="4082" actId="1035"/>
        <pc:sldMkLst>
          <pc:docMk/>
          <pc:sldMk cId="1293286420" sldId="289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2" creationId="{D082F8A4-61FE-489E-AD86-D8388B6CF23E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3" creationId="{633A52F7-FD9E-4F3F-84FE-7B9741FF7F2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40" creationId="{05502B6F-2E95-4D8E-A607-5D58862D55E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42" creationId="{14292545-2D40-436F-B8A5-9F5BEF38D474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44" creationId="{AF9DDF33-EC79-43D2-BB8C-74856BB3A0C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46" creationId="{1C4B208F-3309-4F43-A93F-84B275D0D64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48" creationId="{CD3C12B1-AC6B-495B-9DCE-AC96381A1DEE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50" creationId="{3FAA7882-1CCB-413E-BE10-EE38466038E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52" creationId="{ECE35C62-0CA1-4D33-9305-26F28695C85B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54" creationId="{63D6542D-F62A-41E3-B02E-5149AEE6AF3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56" creationId="{13A2F270-C19B-46E9-852F-867DB8BADEFE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58" creationId="{65607E02-CDDF-4FE9-9DBD-912DAAE4B724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60" creationId="{FE4B250E-69CB-470D-B1F4-66AEE2A6D72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62" creationId="{07A066E8-59BD-442A-A5BC-14C3F82CA53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64" creationId="{F6BF14C3-4D96-4A64-BE6D-FCBB468DE24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66" creationId="{0B6B62C0-F2C9-4797-B11C-0C04871DAB2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68" creationId="{4168FAFA-0E43-4F83-948A-CBBBCD6002B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70" creationId="{A88EDC55-A980-4F15-817D-15CABF01BAD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72" creationId="{8EEE47CE-1ACA-4852-AA09-5C3D1F925BA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74" creationId="{A8B47F2A-EC58-4C46-A0AC-F1D1F3013ABF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293286420" sldId="289"/>
            <ac:spMk id="77" creationId="{089BD940-5316-4A11-9545-73B9D1DBB0A6}"/>
          </ac:spMkLst>
        </pc:spChg>
        <pc:grpChg chg="mod">
          <ac:chgData name="Kalin Kane" userId="b0c72505-c5fa-4ead-8d41-5206e9eb8e8c" providerId="ADAL" clId="{C97CE3C4-FABA-4D81-8E86-0379E3B5DC21}" dt="2021-05-24T17:27:00.774" v="4082" actId="1035"/>
          <ac:grpSpMkLst>
            <pc:docMk/>
            <pc:sldMk cId="1293286420" sldId="289"/>
            <ac:grpSpMk id="75" creationId="{E240F89B-069B-4F3B-B800-6643C51A32CD}"/>
          </ac:grpSpMkLst>
        </pc:grpChg>
      </pc:sldChg>
      <pc:sldChg chg="modSp del">
        <pc:chgData name="Kalin Kane" userId="b0c72505-c5fa-4ead-8d41-5206e9eb8e8c" providerId="ADAL" clId="{C97CE3C4-FABA-4D81-8E86-0379E3B5DC21}" dt="2021-05-21T15:40:47.482" v="3310" actId="2696"/>
        <pc:sldMkLst>
          <pc:docMk/>
          <pc:sldMk cId="3465341850" sldId="289"/>
        </pc:sldMkLst>
        <pc:spChg chg="mod">
          <ac:chgData name="Kalin Kane" userId="b0c72505-c5fa-4ead-8d41-5206e9eb8e8c" providerId="ADAL" clId="{C97CE3C4-FABA-4D81-8E86-0379E3B5DC21}" dt="2021-05-20T17:23:13.731" v="2221"/>
          <ac:spMkLst>
            <pc:docMk/>
            <pc:sldMk cId="3465341850" sldId="289"/>
            <ac:spMk id="2" creationId="{D082F8A4-61FE-489E-AD86-D8388B6CF23E}"/>
          </ac:spMkLst>
        </pc:spChg>
      </pc:sldChg>
      <pc:sldChg chg="modSp add mod">
        <pc:chgData name="Kalin Kane" userId="b0c72505-c5fa-4ead-8d41-5206e9eb8e8c" providerId="ADAL" clId="{C97CE3C4-FABA-4D81-8E86-0379E3B5DC21}" dt="2021-05-24T19:17:41.492" v="8190" actId="20577"/>
        <pc:sldMkLst>
          <pc:docMk/>
          <pc:sldMk cId="1244832916" sldId="293"/>
        </pc:sldMkLst>
        <pc:spChg chg="mod">
          <ac:chgData name="Kalin Kane" userId="b0c72505-c5fa-4ead-8d41-5206e9eb8e8c" providerId="ADAL" clId="{C97CE3C4-FABA-4D81-8E86-0379E3B5DC21}" dt="2021-05-24T17:14:29.245" v="3819" actId="1076"/>
          <ac:spMkLst>
            <pc:docMk/>
            <pc:sldMk cId="1244832916" sldId="293"/>
            <ac:spMk id="2" creationId="{773BE455-1D53-4CBA-92D9-4912B02BD4D9}"/>
          </ac:spMkLst>
        </pc:spChg>
        <pc:spChg chg="mod">
          <ac:chgData name="Kalin Kane" userId="b0c72505-c5fa-4ead-8d41-5206e9eb8e8c" providerId="ADAL" clId="{C97CE3C4-FABA-4D81-8E86-0379E3B5DC21}" dt="2021-05-24T17:13:07.941" v="3809" actId="1076"/>
          <ac:spMkLst>
            <pc:docMk/>
            <pc:sldMk cId="1244832916" sldId="293"/>
            <ac:spMk id="22" creationId="{032893DF-89FA-4EF8-93D5-E6A13B169580}"/>
          </ac:spMkLst>
        </pc:spChg>
        <pc:spChg chg="mod">
          <ac:chgData name="Kalin Kane" userId="b0c72505-c5fa-4ead-8d41-5206e9eb8e8c" providerId="ADAL" clId="{C97CE3C4-FABA-4D81-8E86-0379E3B5DC21}" dt="2021-05-24T19:17:41.492" v="8190" actId="20577"/>
          <ac:spMkLst>
            <pc:docMk/>
            <pc:sldMk cId="1244832916" sldId="293"/>
            <ac:spMk id="24" creationId="{7F3B3327-E278-48AA-8ADE-713D88670CA6}"/>
          </ac:spMkLst>
        </pc:spChg>
        <pc:picChg chg="mod">
          <ac:chgData name="Kalin Kane" userId="b0c72505-c5fa-4ead-8d41-5206e9eb8e8c" providerId="ADAL" clId="{C97CE3C4-FABA-4D81-8E86-0379E3B5DC21}" dt="2021-05-24T17:13:04.077" v="3808" actId="14100"/>
          <ac:picMkLst>
            <pc:docMk/>
            <pc:sldMk cId="1244832916" sldId="293"/>
            <ac:picMk id="11" creationId="{E04C737F-4C8B-4DCF-9B87-2DBD965244F3}"/>
          </ac:picMkLst>
        </pc:picChg>
        <pc:picChg chg="mod">
          <ac:chgData name="Kalin Kane" userId="b0c72505-c5fa-4ead-8d41-5206e9eb8e8c" providerId="ADAL" clId="{C97CE3C4-FABA-4D81-8E86-0379E3B5DC21}" dt="2021-05-24T17:12:58.688" v="3807" actId="1076"/>
          <ac:picMkLst>
            <pc:docMk/>
            <pc:sldMk cId="1244832916" sldId="293"/>
            <ac:picMk id="20" creationId="{48E8DE3B-C2AD-4F7A-89DF-F9E8085E0ACF}"/>
          </ac:picMkLst>
        </pc:picChg>
      </pc:sldChg>
      <pc:sldChg chg="add del">
        <pc:chgData name="Kalin Kane" userId="b0c72505-c5fa-4ead-8d41-5206e9eb8e8c" providerId="ADAL" clId="{C97CE3C4-FABA-4D81-8E86-0379E3B5DC21}" dt="2021-05-21T15:41:01.993" v="3314" actId="2696"/>
        <pc:sldMkLst>
          <pc:docMk/>
          <pc:sldMk cId="2750302220" sldId="293"/>
        </pc:sldMkLst>
      </pc:sldChg>
      <pc:sldChg chg="del">
        <pc:chgData name="Kalin Kane" userId="b0c72505-c5fa-4ead-8d41-5206e9eb8e8c" providerId="ADAL" clId="{C97CE3C4-FABA-4D81-8E86-0379E3B5DC21}" dt="2021-05-21T15:14:22.030" v="3304" actId="2696"/>
        <pc:sldMkLst>
          <pc:docMk/>
          <pc:sldMk cId="3357739661" sldId="293"/>
        </pc:sldMkLst>
      </pc:sldChg>
      <pc:sldChg chg="add del">
        <pc:chgData name="Kalin Kane" userId="b0c72505-c5fa-4ead-8d41-5206e9eb8e8c" providerId="ADAL" clId="{C97CE3C4-FABA-4D81-8E86-0379E3B5DC21}" dt="2021-05-21T15:40:54.139" v="3312"/>
        <pc:sldMkLst>
          <pc:docMk/>
          <pc:sldMk cId="1826878785" sldId="294"/>
        </pc:sldMkLst>
      </pc:sldChg>
      <pc:sldChg chg="modSp del">
        <pc:chgData name="Kalin Kane" userId="b0c72505-c5fa-4ead-8d41-5206e9eb8e8c" providerId="ADAL" clId="{C97CE3C4-FABA-4D81-8E86-0379E3B5DC21}" dt="2021-05-21T15:40:47.482" v="3310" actId="2696"/>
        <pc:sldMkLst>
          <pc:docMk/>
          <pc:sldMk cId="1907206784" sldId="294"/>
        </pc:sldMkLst>
        <pc:spChg chg="mod">
          <ac:chgData name="Kalin Kane" userId="b0c72505-c5fa-4ead-8d41-5206e9eb8e8c" providerId="ADAL" clId="{C97CE3C4-FABA-4D81-8E86-0379E3B5DC21}" dt="2021-05-20T17:23:13.731" v="2221"/>
          <ac:spMkLst>
            <pc:docMk/>
            <pc:sldMk cId="1907206784" sldId="294"/>
            <ac:spMk id="4" creationId="{67BA3EDA-9660-4F83-A65E-7FE06EA48FC3}"/>
          </ac:spMkLst>
        </pc:spChg>
      </pc:sldChg>
      <pc:sldChg chg="modSp add mod">
        <pc:chgData name="Kalin Kane" userId="b0c72505-c5fa-4ead-8d41-5206e9eb8e8c" providerId="ADAL" clId="{C97CE3C4-FABA-4D81-8E86-0379E3B5DC21}" dt="2021-05-24T19:18:20.089" v="8199" actId="692"/>
        <pc:sldMkLst>
          <pc:docMk/>
          <pc:sldMk cId="3090529273" sldId="294"/>
        </pc:sldMkLst>
        <pc:spChg chg="mod">
          <ac:chgData name="Kalin Kane" userId="b0c72505-c5fa-4ead-8d41-5206e9eb8e8c" providerId="ADAL" clId="{C97CE3C4-FABA-4D81-8E86-0379E3B5DC21}" dt="2021-05-24T19:18:20.089" v="8199" actId="692"/>
          <ac:spMkLst>
            <pc:docMk/>
            <pc:sldMk cId="3090529273" sldId="294"/>
            <ac:spMk id="3" creationId="{8928755F-2000-4C38-85DB-5680A711248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090529273" sldId="294"/>
            <ac:spMk id="4" creationId="{67BA3EDA-9660-4F83-A65E-7FE06EA48FC3}"/>
          </ac:spMkLst>
        </pc:sp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3090529273" sldId="294"/>
            <ac:picMk id="6" creationId="{7F9253A6-2DAD-41C6-90A1-7CBD0B072F0F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3090529273" sldId="294"/>
            <ac:picMk id="9" creationId="{68266DD5-00A5-4527-90E8-9873B8862BBE}"/>
          </ac:picMkLst>
        </pc:picChg>
      </pc:sldChg>
      <pc:sldChg chg="modSp del ord">
        <pc:chgData name="Kalin Kane" userId="b0c72505-c5fa-4ead-8d41-5206e9eb8e8c" providerId="ADAL" clId="{C97CE3C4-FABA-4D81-8E86-0379E3B5DC21}" dt="2021-05-21T15:41:01.993" v="3314" actId="2696"/>
        <pc:sldMkLst>
          <pc:docMk/>
          <pc:sldMk cId="3780337624" sldId="295"/>
        </pc:sldMkLst>
        <pc:spChg chg="mod">
          <ac:chgData name="Kalin Kane" userId="b0c72505-c5fa-4ead-8d41-5206e9eb8e8c" providerId="ADAL" clId="{C97CE3C4-FABA-4D81-8E86-0379E3B5DC21}" dt="2021-05-20T17:23:13.731" v="2221"/>
          <ac:spMkLst>
            <pc:docMk/>
            <pc:sldMk cId="3780337624" sldId="295"/>
            <ac:spMk id="4" creationId="{0B332950-C875-4407-84EC-DAF6DC147088}"/>
          </ac:spMkLst>
        </pc:spChg>
      </pc:sldChg>
      <pc:sldChg chg="modSp add mod">
        <pc:chgData name="Kalin Kane" userId="b0c72505-c5fa-4ead-8d41-5206e9eb8e8c" providerId="ADAL" clId="{C97CE3C4-FABA-4D81-8E86-0379E3B5DC21}" dt="2021-05-24T17:21:59.099" v="3921" actId="1035"/>
        <pc:sldMkLst>
          <pc:docMk/>
          <pc:sldMk cId="4039102437" sldId="295"/>
        </pc:sldMkLst>
        <pc:spChg chg="mod">
          <ac:chgData name="Kalin Kane" userId="b0c72505-c5fa-4ead-8d41-5206e9eb8e8c" providerId="ADAL" clId="{C97CE3C4-FABA-4D81-8E86-0379E3B5DC21}" dt="2021-05-24T17:21:59.099" v="3921" actId="1035"/>
          <ac:spMkLst>
            <pc:docMk/>
            <pc:sldMk cId="4039102437" sldId="295"/>
            <ac:spMk id="2" creationId="{C9C7FBF7-CFC3-4794-A435-92D706C819A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4" creationId="{0B332950-C875-4407-84EC-DAF6DC14708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44" creationId="{0EBA5C4C-FCA4-4368-BE23-0A85C5DBC0DB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47" creationId="{43F2FA19-3891-4025-B4DC-31D9CCD239BE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48" creationId="{7B892590-4FC8-4A7F-98A5-070C8305751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49" creationId="{192284F4-4A56-4B56-A378-A83F3178157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50" creationId="{4BBF8176-093F-4C6E-BBB6-D440C039EF2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51" creationId="{0AA3443B-511B-4463-971C-13ACACC27EBF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52" creationId="{644E1F0D-533B-4603-8D24-79C5917F46C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53" creationId="{170D3288-1118-4A8A-B31E-A3831E0FCB0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54" creationId="{7C5A5DE4-00EC-4A96-A407-2B62E6AC4BA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55" creationId="{C28D2241-AA59-4B5B-B23B-AFFF0531B63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56" creationId="{20DA1940-816D-4201-A0DF-64D666A3B3D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57" creationId="{3DA4489B-74FA-4F46-8E35-7FD08D754C24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58" creationId="{17F562A2-69A1-4BFE-B52E-B5241C447BE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59" creationId="{4062E9D6-8B1F-41BF-B031-672FDE35D1E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60" creationId="{27268ADD-19DB-498E-A058-934212C80111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61" creationId="{7697E21D-D7FC-44AC-B3EF-B040C724542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62" creationId="{B10ACB11-55D3-4C69-8C00-2BE99758EC5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63" creationId="{EF4AB36D-7ECB-494C-B4CB-651F054C2224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65" creationId="{39F6CD43-3FDB-433C-9B7C-E5763FA0C65E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66" creationId="{310B070B-6125-4DA1-B2EF-C0F322FF2B6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67" creationId="{4C8CD11A-2278-4B42-A17D-73EAE7EFFE9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68" creationId="{B4A038B8-6700-4D3D-990C-C1AD382E0BD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69" creationId="{4CEDF228-2452-4C3F-99F8-D2A9670E0561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70" creationId="{5FA26AE1-5DCB-4D5E-A833-2A81BFC77E9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71" creationId="{DEAEDA8A-551A-4E6A-A37C-71EE83A1101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72" creationId="{0664773E-C697-45B4-B61C-91BF60407F5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75" creationId="{981E4D68-377D-4557-91BC-47E5B062EE2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81" creationId="{F11E4A1B-6D48-4D05-9615-B5557D005BD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82" creationId="{224B6653-242A-410E-9B0C-01F6D867721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83" creationId="{07DA23D8-7836-45CB-9BF5-3C90B2E2FBBE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84" creationId="{EF00FA18-7715-49DA-9B48-B0B85969BD3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85" creationId="{62160F44-C65F-4937-B5B2-3E7F78C68B7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86" creationId="{62E69A6D-FA24-4531-992F-CE34EA04F8EE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87" creationId="{8DC71365-2E30-4F13-A0D0-940A025EF5C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88" creationId="{29D2FBB5-57A3-433E-9BF8-E08E18502D2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89" creationId="{99A09E47-E949-4CAD-B00C-52DB6F7BFC74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90" creationId="{D6CAC80F-0EF6-4419-ACA8-2C3C98A9A4D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91" creationId="{EDA98628-0DC9-4870-A3BB-2D75C74E7C4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92" creationId="{CA79F138-441E-467C-A893-9A7FC850263B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93" creationId="{EDA60752-9A0B-4C3D-8F37-6A0B04ECF68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94" creationId="{8EE8DE99-12CA-49FD-8552-8FE53A34AD1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95" creationId="{47060E7A-D2FA-451A-9492-CE6145DB926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96" creationId="{4D63A553-37EC-4825-AED1-16BEDD2D137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97" creationId="{4418E44B-082D-4E2F-9078-E7524CE790E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98" creationId="{2635D707-A8CB-485F-9D1A-FEB30D812B6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199" creationId="{30759DB4-9F25-4629-A416-3EC5E7F3F25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200" creationId="{66723A40-5013-4060-8878-970C9168BE2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201" creationId="{CEE674B1-48B5-4253-B3B2-0A697F7D05F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202" creationId="{B9CAC644-DFEF-4AC2-AE63-56B94E43272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203" creationId="{FC9F17E2-B1D6-4216-AB55-2756E920AB9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204" creationId="{8A287BBD-6489-4FA8-B2EE-BD185D55E3C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205" creationId="{D6C28F70-2FDA-413E-8D72-3C4F31111E0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206" creationId="{C74C081D-1885-486E-961B-DDD9CC6AE451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207" creationId="{001329A5-D8AD-429D-8CD2-1D955CABB36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208" creationId="{D19F3337-E6A2-4B81-9BA3-8C664D7C596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039102437" sldId="295"/>
            <ac:spMk id="209" creationId="{DB6099DA-C40E-4599-91B5-029B60BB896E}"/>
          </ac:spMkLst>
        </pc:s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4039102437" sldId="295"/>
            <ac:grpSpMk id="141" creationId="{BD850BF2-D9F7-400D-B78A-2C8E19B1EB8A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4039102437" sldId="295"/>
            <ac:grpSpMk id="142" creationId="{A5558BA5-0457-4103-8581-E2FF2A8C06F5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4039102437" sldId="295"/>
            <ac:grpSpMk id="173" creationId="{E7BF1351-5A3D-444D-A67A-A58360C84173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4039102437" sldId="295"/>
            <ac:grpSpMk id="174" creationId="{E8B3C5BA-3014-426E-8F69-FCF787E82696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4039102437" sldId="295"/>
            <ac:grpSpMk id="176" creationId="{8556C6BB-717F-470A-AAC5-1F046C99A437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4039102437" sldId="295"/>
            <ac:grpSpMk id="177" creationId="{65F022DE-D76E-40A3-9BE0-8CEBA425EC34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4039102437" sldId="295"/>
            <ac:grpSpMk id="178" creationId="{514E7806-A19C-4957-B68A-1CD02FB73BEF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4039102437" sldId="295"/>
            <ac:grpSpMk id="179" creationId="{9F1B204E-5AC5-4CED-85C4-DBB0772E1FA4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4039102437" sldId="295"/>
            <ac:grpSpMk id="180" creationId="{AE2EAE78-F1E4-44B4-8771-1A95FEC10200}"/>
          </ac:grpSpMkLst>
        </pc:grp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4039102437" sldId="295"/>
            <ac:cxnSpMk id="143" creationId="{DDA1959D-8971-41BF-B7FA-81778FED7637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4039102437" sldId="295"/>
            <ac:cxnSpMk id="145" creationId="{450427F7-C4F9-4A79-B2E3-AE65E844289C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4039102437" sldId="295"/>
            <ac:cxnSpMk id="164" creationId="{A94011E6-049E-47E6-92A3-3D7F929CFE4F}"/>
          </ac:cxnSpMkLst>
        </pc:cxnChg>
      </pc:sldChg>
      <pc:sldChg chg="modSp add mod">
        <pc:chgData name="Kalin Kane" userId="b0c72505-c5fa-4ead-8d41-5206e9eb8e8c" providerId="ADAL" clId="{C97CE3C4-FABA-4D81-8E86-0379E3B5DC21}" dt="2021-05-24T18:13:28.988" v="5265" actId="207"/>
        <pc:sldMkLst>
          <pc:docMk/>
          <pc:sldMk cId="862972527" sldId="296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862972527" sldId="296"/>
            <ac:spMk id="4" creationId="{BE961136-E96F-42F1-B51E-CEBAC522B265}"/>
          </ac:spMkLst>
        </pc:spChg>
        <pc:spChg chg="mod">
          <ac:chgData name="Kalin Kane" userId="b0c72505-c5fa-4ead-8d41-5206e9eb8e8c" providerId="ADAL" clId="{C97CE3C4-FABA-4D81-8E86-0379E3B5DC21}" dt="2021-05-24T18:13:28.988" v="5265" actId="207"/>
          <ac:spMkLst>
            <pc:docMk/>
            <pc:sldMk cId="862972527" sldId="296"/>
            <ac:spMk id="155" creationId="{87563C24-B83C-4165-8051-426F3973715E}"/>
          </ac:spMkLst>
        </pc:sp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862972527" sldId="296"/>
            <ac:picMk id="312" creationId="{A6BF134D-79BC-4905-9C63-507CF38C5F66}"/>
          </ac:picMkLst>
        </pc:picChg>
      </pc:sldChg>
      <pc:sldChg chg="modSp del mod">
        <pc:chgData name="Kalin Kane" userId="b0c72505-c5fa-4ead-8d41-5206e9eb8e8c" providerId="ADAL" clId="{C97CE3C4-FABA-4D81-8E86-0379E3B5DC21}" dt="2021-05-21T15:40:47.482" v="3310" actId="2696"/>
        <pc:sldMkLst>
          <pc:docMk/>
          <pc:sldMk cId="1432307214" sldId="296"/>
        </pc:sldMkLst>
        <pc:spChg chg="mod">
          <ac:chgData name="Kalin Kane" userId="b0c72505-c5fa-4ead-8d41-5206e9eb8e8c" providerId="ADAL" clId="{C97CE3C4-FABA-4D81-8E86-0379E3B5DC21}" dt="2021-05-20T17:23:13.731" v="2221"/>
          <ac:spMkLst>
            <pc:docMk/>
            <pc:sldMk cId="1432307214" sldId="296"/>
            <ac:spMk id="4" creationId="{BE961136-E96F-42F1-B51E-CEBAC522B265}"/>
          </ac:spMkLst>
        </pc:spChg>
        <pc:spChg chg="mod">
          <ac:chgData name="Kalin Kane" userId="b0c72505-c5fa-4ead-8d41-5206e9eb8e8c" providerId="ADAL" clId="{C97CE3C4-FABA-4D81-8E86-0379E3B5DC21}" dt="2021-05-20T17:23:13.997" v="2223" actId="27636"/>
          <ac:spMkLst>
            <pc:docMk/>
            <pc:sldMk cId="1432307214" sldId="296"/>
            <ac:spMk id="155" creationId="{87563C24-B83C-4165-8051-426F3973715E}"/>
          </ac:spMkLst>
        </pc:spChg>
        <pc:picChg chg="mod">
          <ac:chgData name="Kalin Kane" userId="b0c72505-c5fa-4ead-8d41-5206e9eb8e8c" providerId="ADAL" clId="{C97CE3C4-FABA-4D81-8E86-0379E3B5DC21}" dt="2021-05-20T17:20:13.334" v="2149"/>
          <ac:picMkLst>
            <pc:docMk/>
            <pc:sldMk cId="1432307214" sldId="296"/>
            <ac:picMk id="312" creationId="{A6BF134D-79BC-4905-9C63-507CF38C5F66}"/>
          </ac:picMkLst>
        </pc:picChg>
      </pc:sldChg>
      <pc:sldChg chg="add del">
        <pc:chgData name="Kalin Kane" userId="b0c72505-c5fa-4ead-8d41-5206e9eb8e8c" providerId="ADAL" clId="{C97CE3C4-FABA-4D81-8E86-0379E3B5DC21}" dt="2021-05-21T15:40:54.139" v="3312"/>
        <pc:sldMkLst>
          <pc:docMk/>
          <pc:sldMk cId="2629308113" sldId="296"/>
        </pc:sldMkLst>
      </pc:sldChg>
      <pc:sldChg chg="addSp delSp modSp add mod">
        <pc:chgData name="Kalin Kane" userId="b0c72505-c5fa-4ead-8d41-5206e9eb8e8c" providerId="ADAL" clId="{C97CE3C4-FABA-4D81-8E86-0379E3B5DC21}" dt="2021-05-24T18:46:17.408" v="7168" actId="14100"/>
        <pc:sldMkLst>
          <pc:docMk/>
          <pc:sldMk cId="2571942388" sldId="300"/>
        </pc:sldMkLst>
        <pc:spChg chg="mod">
          <ac:chgData name="Kalin Kane" userId="b0c72505-c5fa-4ead-8d41-5206e9eb8e8c" providerId="ADAL" clId="{C97CE3C4-FABA-4D81-8E86-0379E3B5DC21}" dt="2021-05-24T18:45:12.139" v="7164"/>
          <ac:spMkLst>
            <pc:docMk/>
            <pc:sldMk cId="2571942388" sldId="300"/>
            <ac:spMk id="43" creationId="{CE9026E0-A7A7-4618-864E-5C237A7C2AEC}"/>
          </ac:spMkLst>
        </pc:spChg>
        <pc:spChg chg="mod">
          <ac:chgData name="Kalin Kane" userId="b0c72505-c5fa-4ead-8d41-5206e9eb8e8c" providerId="ADAL" clId="{C97CE3C4-FABA-4D81-8E86-0379E3B5DC21}" dt="2021-05-24T18:45:12.139" v="7164"/>
          <ac:spMkLst>
            <pc:docMk/>
            <pc:sldMk cId="2571942388" sldId="300"/>
            <ac:spMk id="44" creationId="{052A6104-21F0-4848-8D6B-33771E1EE4D4}"/>
          </ac:spMkLst>
        </pc:spChg>
        <pc:spChg chg="mod">
          <ac:chgData name="Kalin Kane" userId="b0c72505-c5fa-4ead-8d41-5206e9eb8e8c" providerId="ADAL" clId="{C97CE3C4-FABA-4D81-8E86-0379E3B5DC21}" dt="2021-05-24T18:45:12.139" v="7164"/>
          <ac:spMkLst>
            <pc:docMk/>
            <pc:sldMk cId="2571942388" sldId="300"/>
            <ac:spMk id="45" creationId="{21166224-2C3B-42BF-941E-D68437FC5179}"/>
          </ac:spMkLst>
        </pc:spChg>
        <pc:spChg chg="mod">
          <ac:chgData name="Kalin Kane" userId="b0c72505-c5fa-4ead-8d41-5206e9eb8e8c" providerId="ADAL" clId="{C97CE3C4-FABA-4D81-8E86-0379E3B5DC21}" dt="2021-05-24T18:45:12.139" v="7164"/>
          <ac:spMkLst>
            <pc:docMk/>
            <pc:sldMk cId="2571942388" sldId="300"/>
            <ac:spMk id="46" creationId="{47F434E1-C18D-4474-BCC0-D232A5F189BA}"/>
          </ac:spMkLst>
        </pc:spChg>
        <pc:spChg chg="mod">
          <ac:chgData name="Kalin Kane" userId="b0c72505-c5fa-4ead-8d41-5206e9eb8e8c" providerId="ADAL" clId="{C97CE3C4-FABA-4D81-8E86-0379E3B5DC21}" dt="2021-05-24T18:45:12.139" v="7164"/>
          <ac:spMkLst>
            <pc:docMk/>
            <pc:sldMk cId="2571942388" sldId="300"/>
            <ac:spMk id="47" creationId="{79352C7B-372A-4D09-ADE5-6CEF959C5893}"/>
          </ac:spMkLst>
        </pc:spChg>
        <pc:spChg chg="mod">
          <ac:chgData name="Kalin Kane" userId="b0c72505-c5fa-4ead-8d41-5206e9eb8e8c" providerId="ADAL" clId="{C97CE3C4-FABA-4D81-8E86-0379E3B5DC21}" dt="2021-05-24T18:45:12.139" v="7164"/>
          <ac:spMkLst>
            <pc:docMk/>
            <pc:sldMk cId="2571942388" sldId="300"/>
            <ac:spMk id="48" creationId="{7BDC8E64-EA1C-4679-ABF6-B029BC7A6942}"/>
          </ac:spMkLst>
        </pc:spChg>
        <pc:spChg chg="mod">
          <ac:chgData name="Kalin Kane" userId="b0c72505-c5fa-4ead-8d41-5206e9eb8e8c" providerId="ADAL" clId="{C97CE3C4-FABA-4D81-8E86-0379E3B5DC21}" dt="2021-05-24T18:45:12.139" v="7164"/>
          <ac:spMkLst>
            <pc:docMk/>
            <pc:sldMk cId="2571942388" sldId="300"/>
            <ac:spMk id="51" creationId="{BAD38810-CE56-41CC-847D-AA2FF21586A1}"/>
          </ac:spMkLst>
        </pc:spChg>
        <pc:spChg chg="mod">
          <ac:chgData name="Kalin Kane" userId="b0c72505-c5fa-4ead-8d41-5206e9eb8e8c" providerId="ADAL" clId="{C97CE3C4-FABA-4D81-8E86-0379E3B5DC21}" dt="2021-05-24T18:45:12.139" v="7164"/>
          <ac:spMkLst>
            <pc:docMk/>
            <pc:sldMk cId="2571942388" sldId="300"/>
            <ac:spMk id="52" creationId="{7809E66A-A5CD-4872-BF61-0B99243FB1E1}"/>
          </ac:spMkLst>
        </pc:spChg>
        <pc:spChg chg="mod">
          <ac:chgData name="Kalin Kane" userId="b0c72505-c5fa-4ead-8d41-5206e9eb8e8c" providerId="ADAL" clId="{C97CE3C4-FABA-4D81-8E86-0379E3B5DC21}" dt="2021-05-24T18:45:12.139" v="7164"/>
          <ac:spMkLst>
            <pc:docMk/>
            <pc:sldMk cId="2571942388" sldId="300"/>
            <ac:spMk id="53" creationId="{3CE31C39-C436-4D06-B6AB-68B1123B44E7}"/>
          </ac:spMkLst>
        </pc:spChg>
        <pc:spChg chg="mod">
          <ac:chgData name="Kalin Kane" userId="b0c72505-c5fa-4ead-8d41-5206e9eb8e8c" providerId="ADAL" clId="{C97CE3C4-FABA-4D81-8E86-0379E3B5DC21}" dt="2021-05-24T18:45:12.139" v="7164"/>
          <ac:spMkLst>
            <pc:docMk/>
            <pc:sldMk cId="2571942388" sldId="300"/>
            <ac:spMk id="54" creationId="{A11C3E5E-003A-46DD-8E5D-7B7209530723}"/>
          </ac:spMkLst>
        </pc:spChg>
        <pc:spChg chg="mod">
          <ac:chgData name="Kalin Kane" userId="b0c72505-c5fa-4ead-8d41-5206e9eb8e8c" providerId="ADAL" clId="{C97CE3C4-FABA-4D81-8E86-0379E3B5DC21}" dt="2021-05-24T18:45:12.139" v="7164"/>
          <ac:spMkLst>
            <pc:docMk/>
            <pc:sldMk cId="2571942388" sldId="300"/>
            <ac:spMk id="55" creationId="{34F10E9B-D857-466A-850A-06DA71F6C208}"/>
          </ac:spMkLst>
        </pc:spChg>
        <pc:spChg chg="mod">
          <ac:chgData name="Kalin Kane" userId="b0c72505-c5fa-4ead-8d41-5206e9eb8e8c" providerId="ADAL" clId="{C97CE3C4-FABA-4D81-8E86-0379E3B5DC21}" dt="2021-05-24T18:45:12.139" v="7164"/>
          <ac:spMkLst>
            <pc:docMk/>
            <pc:sldMk cId="2571942388" sldId="300"/>
            <ac:spMk id="56" creationId="{5704D917-8636-4670-A567-42FECC85BACF}"/>
          </ac:spMkLst>
        </pc:spChg>
        <pc:spChg chg="mod">
          <ac:chgData name="Kalin Kane" userId="b0c72505-c5fa-4ead-8d41-5206e9eb8e8c" providerId="ADAL" clId="{C97CE3C4-FABA-4D81-8E86-0379E3B5DC21}" dt="2021-05-24T18:45:12.139" v="7164"/>
          <ac:spMkLst>
            <pc:docMk/>
            <pc:sldMk cId="2571942388" sldId="300"/>
            <ac:spMk id="57" creationId="{305C4741-86B0-4A84-A995-F7CFE3865C9A}"/>
          </ac:spMkLst>
        </pc:spChg>
        <pc:grpChg chg="add mod">
          <ac:chgData name="Kalin Kane" userId="b0c72505-c5fa-4ead-8d41-5206e9eb8e8c" providerId="ADAL" clId="{C97CE3C4-FABA-4D81-8E86-0379E3B5DC21}" dt="2021-05-24T18:46:17.408" v="7168" actId="14100"/>
          <ac:grpSpMkLst>
            <pc:docMk/>
            <pc:sldMk cId="2571942388" sldId="300"/>
            <ac:grpSpMk id="37" creationId="{0E959824-4CFB-4CE2-A720-F9D7887E4B1B}"/>
          </ac:grpSpMkLst>
        </pc:grpChg>
        <pc:picChg chg="del">
          <ac:chgData name="Kalin Kane" userId="b0c72505-c5fa-4ead-8d41-5206e9eb8e8c" providerId="ADAL" clId="{C97CE3C4-FABA-4D81-8E86-0379E3B5DC21}" dt="2021-05-24T18:45:11.973" v="7163" actId="478"/>
          <ac:picMkLst>
            <pc:docMk/>
            <pc:sldMk cId="2571942388" sldId="300"/>
            <ac:picMk id="19" creationId="{788D9B87-1EDE-43F9-9E5E-81843DFA06BE}"/>
          </ac:picMkLst>
        </pc:picChg>
        <pc:cxnChg chg="mod">
          <ac:chgData name="Kalin Kane" userId="b0c72505-c5fa-4ead-8d41-5206e9eb8e8c" providerId="ADAL" clId="{C97CE3C4-FABA-4D81-8E86-0379E3B5DC21}" dt="2021-05-24T18:45:11.973" v="7163" actId="478"/>
          <ac:cxnSpMkLst>
            <pc:docMk/>
            <pc:sldMk cId="2571942388" sldId="300"/>
            <ac:cxnSpMk id="42" creationId="{9B1EFC0A-BE54-4F66-9BA8-9AC1AC724FBE}"/>
          </ac:cxnSpMkLst>
        </pc:cxnChg>
        <pc:cxnChg chg="mod">
          <ac:chgData name="Kalin Kane" userId="b0c72505-c5fa-4ead-8d41-5206e9eb8e8c" providerId="ADAL" clId="{C97CE3C4-FABA-4D81-8E86-0379E3B5DC21}" dt="2021-05-24T18:45:12.139" v="7164"/>
          <ac:cxnSpMkLst>
            <pc:docMk/>
            <pc:sldMk cId="2571942388" sldId="300"/>
            <ac:cxnSpMk id="49" creationId="{79CD9C84-9250-43C9-A917-3CFA59D5C641}"/>
          </ac:cxnSpMkLst>
        </pc:cxnChg>
        <pc:cxnChg chg="mod">
          <ac:chgData name="Kalin Kane" userId="b0c72505-c5fa-4ead-8d41-5206e9eb8e8c" providerId="ADAL" clId="{C97CE3C4-FABA-4D81-8E86-0379E3B5DC21}" dt="2021-05-24T18:45:12.139" v="7164"/>
          <ac:cxnSpMkLst>
            <pc:docMk/>
            <pc:sldMk cId="2571942388" sldId="300"/>
            <ac:cxnSpMk id="50" creationId="{712E8CA1-6965-4C94-9DCC-111305BD1D10}"/>
          </ac:cxnSpMkLst>
        </pc:cxnChg>
      </pc:sldChg>
      <pc:sldChg chg="modSp add del mod">
        <pc:chgData name="Kalin Kane" userId="b0c72505-c5fa-4ead-8d41-5206e9eb8e8c" providerId="ADAL" clId="{C97CE3C4-FABA-4D81-8E86-0379E3B5DC21}" dt="2021-05-24T17:47:51.513" v="4252" actId="2696"/>
        <pc:sldMkLst>
          <pc:docMk/>
          <pc:sldMk cId="4141770484" sldId="300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141770484" sldId="300"/>
            <ac:spMk id="2" creationId="{8052B691-E4D5-447E-86B9-BC49443B246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141770484" sldId="300"/>
            <ac:spMk id="3" creationId="{BEBE7E18-5638-45A1-A867-487EF6476DE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141770484" sldId="300"/>
            <ac:spMk id="18" creationId="{DFC0FBCB-D1C7-4FF5-B807-14F4A43F799B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141770484" sldId="300"/>
            <ac:spMk id="25" creationId="{70256699-F8D1-484F-A66D-7B8BD4A504D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141770484" sldId="300"/>
            <ac:spMk id="27" creationId="{84B201F3-FFCD-492D-BA0D-BB2EF6F1C2FB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141770484" sldId="300"/>
            <ac:spMk id="31" creationId="{6F4E960C-81C8-4805-9243-91C792E8ABF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141770484" sldId="300"/>
            <ac:spMk id="32" creationId="{27BE3E15-9EE2-4658-981E-E6C45ED09FD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141770484" sldId="300"/>
            <ac:spMk id="33" creationId="{83758294-781F-42C2-A0A2-D1CC479DBE2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141770484" sldId="300"/>
            <ac:spMk id="34" creationId="{BC0AB1A3-B826-4B69-9817-7D7675DE151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141770484" sldId="300"/>
            <ac:spMk id="36" creationId="{033920AE-CCB8-41F3-862A-4F5822F258F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141770484" sldId="300"/>
            <ac:spMk id="40" creationId="{A85A5EF4-DBC4-4ED9-9E6B-3F679B3D8A52}"/>
          </ac:spMkLst>
        </pc:s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4141770484" sldId="300"/>
            <ac:grpSpMk id="20" creationId="{6026BE9B-A2CC-4660-B507-3AC8D74C5DBF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4141770484" sldId="300"/>
            <ac:grpSpMk id="26" creationId="{86239863-25D5-4083-AC7A-1B88B7A75C56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4141770484" sldId="300"/>
            <ac:grpSpMk id="29" creationId="{9F3B34E9-3749-4559-9EED-040606FD0BC5}"/>
          </ac:grpSpMkLst>
        </pc:grp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4141770484" sldId="300"/>
            <ac:picMk id="4" creationId="{C083A6F4-4C19-4317-ACCA-BF31E0836FBA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4141770484" sldId="300"/>
            <ac:picMk id="19" creationId="{788D9B87-1EDE-43F9-9E5E-81843DFA06BE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4141770484" sldId="300"/>
            <ac:picMk id="23" creationId="{9DF138F4-BDF8-4177-9FBA-0D2DDF9F584E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4141770484" sldId="300"/>
            <ac:picMk id="30" creationId="{D0B682EA-3842-4B03-BD8E-568675C898DB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4141770484" sldId="300"/>
            <ac:picMk id="35" creationId="{0952838B-BE47-4E98-8E20-1380375FA1D7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4141770484" sldId="300"/>
            <ac:picMk id="41" creationId="{A6B59259-B970-488C-ACF1-5BED1600FC22}"/>
          </ac:picMkLst>
        </pc:pic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4141770484" sldId="300"/>
            <ac:cxnSpMk id="17" creationId="{11187838-0E2E-4380-8D57-2A3C2715DD2C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4141770484" sldId="300"/>
            <ac:cxnSpMk id="22" creationId="{BA01FEAB-15A1-44E4-A2B7-1DFD9943E102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4141770484" sldId="300"/>
            <ac:cxnSpMk id="24" creationId="{42A740C9-F897-4EE9-98C1-468216C33891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4141770484" sldId="300"/>
            <ac:cxnSpMk id="28" creationId="{B46A39BC-C6AA-4DF1-83B5-2B31E7E03719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4141770484" sldId="300"/>
            <ac:cxnSpMk id="38" creationId="{D3F6F7C4-1D5A-4358-9EFC-F2C3FDDE653F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4141770484" sldId="300"/>
            <ac:cxnSpMk id="39" creationId="{34D9D1A3-3A6C-4A03-BC80-A1F4D37F5E60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4141770484" sldId="300"/>
            <ac:cxnSpMk id="42" creationId="{9B1EFC0A-BE54-4F66-9BA8-9AC1AC724FBE}"/>
          </ac:cxnSpMkLst>
        </pc:cxnChg>
      </pc:sldChg>
      <pc:sldChg chg="delSp modSp add mod ord">
        <pc:chgData name="Kalin Kane" userId="b0c72505-c5fa-4ead-8d41-5206e9eb8e8c" providerId="ADAL" clId="{C97CE3C4-FABA-4D81-8E86-0379E3B5DC21}" dt="2021-05-24T18:45:06.374" v="7162" actId="165"/>
        <pc:sldMkLst>
          <pc:docMk/>
          <pc:sldMk cId="2326489600" sldId="301"/>
        </pc:sldMkLst>
        <pc:spChg chg="mod">
          <ac:chgData name="Kalin Kane" userId="b0c72505-c5fa-4ead-8d41-5206e9eb8e8c" providerId="ADAL" clId="{C97CE3C4-FABA-4D81-8E86-0379E3B5DC21}" dt="2021-05-24T17:15:08.077" v="3823" actId="1076"/>
          <ac:spMkLst>
            <pc:docMk/>
            <pc:sldMk cId="2326489600" sldId="301"/>
            <ac:spMk id="2" creationId="{C743220E-FBBF-4249-BC4B-E8D19428A8AF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326489600" sldId="301"/>
            <ac:spMk id="3" creationId="{9BEFF68C-B40A-4335-84DA-A2F988B7DB3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326489600" sldId="301"/>
            <ac:spMk id="4" creationId="{98A8E657-B71E-4608-A4F9-83F3859695E3}"/>
          </ac:spMkLst>
        </pc:spChg>
        <pc:spChg chg="mod topLvl">
          <ac:chgData name="Kalin Kane" userId="b0c72505-c5fa-4ead-8d41-5206e9eb8e8c" providerId="ADAL" clId="{C97CE3C4-FABA-4D81-8E86-0379E3B5DC21}" dt="2021-05-24T18:45:06.374" v="7162" actId="165"/>
          <ac:spMkLst>
            <pc:docMk/>
            <pc:sldMk cId="2326489600" sldId="301"/>
            <ac:spMk id="8" creationId="{3DAD9677-70CE-475D-9CD3-D61E2F76214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326489600" sldId="301"/>
            <ac:spMk id="10" creationId="{37F5B799-FB2B-4AC2-8096-872D0284B99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326489600" sldId="301"/>
            <ac:spMk id="14" creationId="{4A91B8A1-D300-4476-BC4F-25EE78543C37}"/>
          </ac:spMkLst>
        </pc:spChg>
        <pc:spChg chg="mod">
          <ac:chgData name="Kalin Kane" userId="b0c72505-c5fa-4ead-8d41-5206e9eb8e8c" providerId="ADAL" clId="{C97CE3C4-FABA-4D81-8E86-0379E3B5DC21}" dt="2021-05-24T18:45:06.374" v="7162" actId="165"/>
          <ac:spMkLst>
            <pc:docMk/>
            <pc:sldMk cId="2326489600" sldId="301"/>
            <ac:spMk id="18" creationId="{ACF725C7-CACA-49DD-A5AF-E08FA2BAC22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326489600" sldId="301"/>
            <ac:spMk id="19" creationId="{63F9824A-B7D7-4EFC-AB2B-337AC4A28FD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326489600" sldId="301"/>
            <ac:spMk id="21" creationId="{793FC11B-EAC6-4008-81DF-9AB90A6DFA7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326489600" sldId="301"/>
            <ac:spMk id="22" creationId="{878D77F3-AEE3-486B-9343-2D7CEDFE1EEF}"/>
          </ac:spMkLst>
        </pc:spChg>
        <pc:spChg chg="mod">
          <ac:chgData name="Kalin Kane" userId="b0c72505-c5fa-4ead-8d41-5206e9eb8e8c" providerId="ADAL" clId="{C97CE3C4-FABA-4D81-8E86-0379E3B5DC21}" dt="2021-05-24T18:45:06.374" v="7162" actId="165"/>
          <ac:spMkLst>
            <pc:docMk/>
            <pc:sldMk cId="2326489600" sldId="301"/>
            <ac:spMk id="23" creationId="{1CA7A1E7-6AAC-458D-AF8B-601E9D6EC406}"/>
          </ac:spMkLst>
        </pc:spChg>
        <pc:spChg chg="mod">
          <ac:chgData name="Kalin Kane" userId="b0c72505-c5fa-4ead-8d41-5206e9eb8e8c" providerId="ADAL" clId="{C97CE3C4-FABA-4D81-8E86-0379E3B5DC21}" dt="2021-05-24T18:45:06.374" v="7162" actId="165"/>
          <ac:spMkLst>
            <pc:docMk/>
            <pc:sldMk cId="2326489600" sldId="301"/>
            <ac:spMk id="24" creationId="{99C09461-F432-4D4A-B4DC-8E0B2B8EEA5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326489600" sldId="301"/>
            <ac:spMk id="26" creationId="{1A210672-9E36-4F34-922E-A1CBEA3F3C4E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326489600" sldId="301"/>
            <ac:spMk id="27" creationId="{B129C2D0-14B9-41CB-82CC-D1E5609C3734}"/>
          </ac:spMkLst>
        </pc:spChg>
        <pc:spChg chg="mod">
          <ac:chgData name="Kalin Kane" userId="b0c72505-c5fa-4ead-8d41-5206e9eb8e8c" providerId="ADAL" clId="{C97CE3C4-FABA-4D81-8E86-0379E3B5DC21}" dt="2021-05-24T18:45:06.374" v="7162" actId="165"/>
          <ac:spMkLst>
            <pc:docMk/>
            <pc:sldMk cId="2326489600" sldId="301"/>
            <ac:spMk id="28" creationId="{4927C2BB-CF2F-4D51-A510-19A3C9D2B227}"/>
          </ac:spMkLst>
        </pc:spChg>
        <pc:spChg chg="mod">
          <ac:chgData name="Kalin Kane" userId="b0c72505-c5fa-4ead-8d41-5206e9eb8e8c" providerId="ADAL" clId="{C97CE3C4-FABA-4D81-8E86-0379E3B5DC21}" dt="2021-05-24T18:45:06.374" v="7162" actId="165"/>
          <ac:spMkLst>
            <pc:docMk/>
            <pc:sldMk cId="2326489600" sldId="301"/>
            <ac:spMk id="32" creationId="{C2457ED3-FF5C-45DA-8D9A-60808E96C11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326489600" sldId="301"/>
            <ac:spMk id="34" creationId="{812482A5-D150-444D-A1F8-E57B5FBE7CA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326489600" sldId="301"/>
            <ac:spMk id="35" creationId="{80D7F03D-CFA1-4510-8110-5E3A2AD7D3A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326489600" sldId="301"/>
            <ac:spMk id="39" creationId="{6B4314D7-A06B-4CDF-B796-14726BD0D9FE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326489600" sldId="301"/>
            <ac:spMk id="44" creationId="{A5405F6F-080D-4467-A40D-4B27EBD66919}"/>
          </ac:spMkLst>
        </pc:spChg>
        <pc:spChg chg="mod">
          <ac:chgData name="Kalin Kane" userId="b0c72505-c5fa-4ead-8d41-5206e9eb8e8c" providerId="ADAL" clId="{C97CE3C4-FABA-4D81-8E86-0379E3B5DC21}" dt="2021-05-17T20:54:48.685" v="869" actId="20577"/>
          <ac:spMkLst>
            <pc:docMk/>
            <pc:sldMk cId="2326489600" sldId="301"/>
            <ac:spMk id="45" creationId="{12B87045-EF92-4E55-87AA-FEB15F7B380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326489600" sldId="301"/>
            <ac:spMk id="49" creationId="{FD2C7154-088D-4913-9CDC-41A6C913928B}"/>
          </ac:spMkLst>
        </pc:spChg>
        <pc:spChg chg="mod">
          <ac:chgData name="Kalin Kane" userId="b0c72505-c5fa-4ead-8d41-5206e9eb8e8c" providerId="ADAL" clId="{C97CE3C4-FABA-4D81-8E86-0379E3B5DC21}" dt="2021-05-24T18:45:06.374" v="7162" actId="165"/>
          <ac:spMkLst>
            <pc:docMk/>
            <pc:sldMk cId="2326489600" sldId="301"/>
            <ac:spMk id="50" creationId="{285F0C94-2AF8-4A2A-9626-A91E3740BDB8}"/>
          </ac:spMkLst>
        </pc:spChg>
        <pc:spChg chg="mod">
          <ac:chgData name="Kalin Kane" userId="b0c72505-c5fa-4ead-8d41-5206e9eb8e8c" providerId="ADAL" clId="{C97CE3C4-FABA-4D81-8E86-0379E3B5DC21}" dt="2021-05-24T18:45:06.374" v="7162" actId="165"/>
          <ac:spMkLst>
            <pc:docMk/>
            <pc:sldMk cId="2326489600" sldId="301"/>
            <ac:spMk id="51" creationId="{06441CCA-2655-45FD-A04F-0B82CCF09F29}"/>
          </ac:spMkLst>
        </pc:spChg>
        <pc:spChg chg="mod">
          <ac:chgData name="Kalin Kane" userId="b0c72505-c5fa-4ead-8d41-5206e9eb8e8c" providerId="ADAL" clId="{C97CE3C4-FABA-4D81-8E86-0379E3B5DC21}" dt="2021-05-24T18:45:06.374" v="7162" actId="165"/>
          <ac:spMkLst>
            <pc:docMk/>
            <pc:sldMk cId="2326489600" sldId="301"/>
            <ac:spMk id="52" creationId="{49BEB8CA-71EC-442F-B394-7D84CADDFEF6}"/>
          </ac:spMkLst>
        </pc:spChg>
        <pc:spChg chg="mod">
          <ac:chgData name="Kalin Kane" userId="b0c72505-c5fa-4ead-8d41-5206e9eb8e8c" providerId="ADAL" clId="{C97CE3C4-FABA-4D81-8E86-0379E3B5DC21}" dt="2021-05-24T18:45:06.374" v="7162" actId="165"/>
          <ac:spMkLst>
            <pc:docMk/>
            <pc:sldMk cId="2326489600" sldId="301"/>
            <ac:spMk id="54" creationId="{8A673561-0E34-40A4-96DC-09FE68E94C34}"/>
          </ac:spMkLst>
        </pc:spChg>
        <pc:spChg chg="mod">
          <ac:chgData name="Kalin Kane" userId="b0c72505-c5fa-4ead-8d41-5206e9eb8e8c" providerId="ADAL" clId="{C97CE3C4-FABA-4D81-8E86-0379E3B5DC21}" dt="2021-05-24T18:45:06.374" v="7162" actId="165"/>
          <ac:spMkLst>
            <pc:docMk/>
            <pc:sldMk cId="2326489600" sldId="301"/>
            <ac:spMk id="56" creationId="{E20A32C0-B0FF-4BFC-85D3-54F8357E6AE1}"/>
          </ac:spMkLst>
        </pc:spChg>
        <pc:spChg chg="mod">
          <ac:chgData name="Kalin Kane" userId="b0c72505-c5fa-4ead-8d41-5206e9eb8e8c" providerId="ADAL" clId="{C97CE3C4-FABA-4D81-8E86-0379E3B5DC21}" dt="2021-05-24T18:45:06.374" v="7162" actId="165"/>
          <ac:spMkLst>
            <pc:docMk/>
            <pc:sldMk cId="2326489600" sldId="301"/>
            <ac:spMk id="57" creationId="{3C1D72F0-823E-44C7-AC13-533E3D164ACA}"/>
          </ac:spMkLst>
        </pc:spChg>
        <pc:spChg chg="mod">
          <ac:chgData name="Kalin Kane" userId="b0c72505-c5fa-4ead-8d41-5206e9eb8e8c" providerId="ADAL" clId="{C97CE3C4-FABA-4D81-8E86-0379E3B5DC21}" dt="2021-05-24T18:45:06.374" v="7162" actId="165"/>
          <ac:spMkLst>
            <pc:docMk/>
            <pc:sldMk cId="2326489600" sldId="301"/>
            <ac:spMk id="58" creationId="{130E5814-D6C9-41B0-A417-516CC98041AF}"/>
          </ac:spMkLst>
        </pc:spChg>
        <pc:spChg chg="mod">
          <ac:chgData name="Kalin Kane" userId="b0c72505-c5fa-4ead-8d41-5206e9eb8e8c" providerId="ADAL" clId="{C97CE3C4-FABA-4D81-8E86-0379E3B5DC21}" dt="2021-05-24T18:45:06.374" v="7162" actId="165"/>
          <ac:spMkLst>
            <pc:docMk/>
            <pc:sldMk cId="2326489600" sldId="301"/>
            <ac:spMk id="59" creationId="{F388789C-19F0-412B-A9A2-78B19C9E1DA6}"/>
          </ac:spMkLst>
        </pc:s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2326489600" sldId="301"/>
            <ac:grpSpMk id="11" creationId="{8A66B34D-9BFF-44C0-BCCD-01A02A861342}"/>
          </ac:grpSpMkLst>
        </pc:grpChg>
        <pc:grpChg chg="mod">
          <ac:chgData name="Kalin Kane" userId="b0c72505-c5fa-4ead-8d41-5206e9eb8e8c" providerId="ADAL" clId="{C97CE3C4-FABA-4D81-8E86-0379E3B5DC21}" dt="2021-05-24T17:15:22.070" v="3825" actId="1076"/>
          <ac:grpSpMkLst>
            <pc:docMk/>
            <pc:sldMk cId="2326489600" sldId="301"/>
            <ac:grpSpMk id="13" creationId="{AF2FC4E3-4714-4D78-9F6E-24E6010E2050}"/>
          </ac:grpSpMkLst>
        </pc:grpChg>
        <pc:grpChg chg="mod topLvl">
          <ac:chgData name="Kalin Kane" userId="b0c72505-c5fa-4ead-8d41-5206e9eb8e8c" providerId="ADAL" clId="{C97CE3C4-FABA-4D81-8E86-0379E3B5DC21}" dt="2021-05-24T18:45:06.374" v="7162" actId="165"/>
          <ac:grpSpMkLst>
            <pc:docMk/>
            <pc:sldMk cId="2326489600" sldId="301"/>
            <ac:grpSpMk id="20" creationId="{086FD415-F5BD-4F80-B00A-85953C33E82D}"/>
          </ac:grpSpMkLst>
        </pc:grpChg>
        <pc:grpChg chg="del mod">
          <ac:chgData name="Kalin Kane" userId="b0c72505-c5fa-4ead-8d41-5206e9eb8e8c" providerId="ADAL" clId="{C97CE3C4-FABA-4D81-8E86-0379E3B5DC21}" dt="2021-05-24T18:45:06.374" v="7162" actId="165"/>
          <ac:grpSpMkLst>
            <pc:docMk/>
            <pc:sldMk cId="2326489600" sldId="301"/>
            <ac:grpSpMk id="31" creationId="{8E99C4EA-C6E1-4431-95CB-171F89217544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2326489600" sldId="301"/>
            <ac:grpSpMk id="36" creationId="{35B92EF0-369C-416A-9886-41DF0ABFD737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2326489600" sldId="301"/>
            <ac:grpSpMk id="40" creationId="{DBB41AB3-DD49-43AE-872A-5245B29A4F90}"/>
          </ac:grpSpMkLst>
        </pc:grpChg>
        <pc:grpChg chg="mod">
          <ac:chgData name="Kalin Kane" userId="b0c72505-c5fa-4ead-8d41-5206e9eb8e8c" providerId="ADAL" clId="{C97CE3C4-FABA-4D81-8E86-0379E3B5DC21}" dt="2021-05-24T17:15:18.181" v="3824" actId="1076"/>
          <ac:grpSpMkLst>
            <pc:docMk/>
            <pc:sldMk cId="2326489600" sldId="301"/>
            <ac:grpSpMk id="41" creationId="{EEE37E88-8424-462C-95DB-609F371D753F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2326489600" sldId="301"/>
            <ac:grpSpMk id="43" creationId="{8A1C20E7-5FD4-41E1-93AD-572AEB0E1680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2326489600" sldId="301"/>
            <ac:grpSpMk id="47" creationId="{F9D3F0EF-81E9-4F92-BE44-51A0F73F9D55}"/>
          </ac:grpSpMkLst>
        </pc:grp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2326489600" sldId="301"/>
            <ac:picMk id="5" creationId="{688F1519-7AB3-41EB-882B-7BA5C2142C4C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2326489600" sldId="301"/>
            <ac:picMk id="7" creationId="{37CF78BE-F4C2-4DC7-8E3C-A933CA49A6FC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2326489600" sldId="301"/>
            <ac:picMk id="15" creationId="{4E52BAC5-043A-4FA2-BEA8-B15817C1DE95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2326489600" sldId="301"/>
            <ac:picMk id="37" creationId="{DB79B769-9480-4DC5-BBF1-BB7AF6E655D3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2326489600" sldId="301"/>
            <ac:picMk id="48" creationId="{624E89F3-E394-4DB7-BFFE-DC1E46072B7C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2326489600" sldId="301"/>
            <ac:picMk id="55" creationId="{F0A81F83-D01A-406D-9CE4-75381B0B1D95}"/>
          </ac:picMkLst>
        </pc:pic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2326489600" sldId="301"/>
            <ac:cxnSpMk id="25" creationId="{68BBC116-C786-4812-B374-80061EC1D94D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2326489600" sldId="301"/>
            <ac:cxnSpMk id="29" creationId="{244C3D8C-7A65-4FC4-8F06-430FCD2F0D46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2326489600" sldId="301"/>
            <ac:cxnSpMk id="30" creationId="{1D79FBC1-83AC-40D1-9139-EAAE6953B70C}"/>
          </ac:cxnSpMkLst>
        </pc:cxnChg>
        <pc:cxnChg chg="mod">
          <ac:chgData name="Kalin Kane" userId="b0c72505-c5fa-4ead-8d41-5206e9eb8e8c" providerId="ADAL" clId="{C97CE3C4-FABA-4D81-8E86-0379E3B5DC21}" dt="2021-05-24T18:45:06.374" v="7162" actId="165"/>
          <ac:cxnSpMkLst>
            <pc:docMk/>
            <pc:sldMk cId="2326489600" sldId="301"/>
            <ac:cxnSpMk id="42" creationId="{D7F3074C-D4F9-4873-87EE-077D18A05084}"/>
          </ac:cxnSpMkLst>
        </pc:cxnChg>
        <pc:cxnChg chg="mod">
          <ac:chgData name="Kalin Kane" userId="b0c72505-c5fa-4ead-8d41-5206e9eb8e8c" providerId="ADAL" clId="{C97CE3C4-FABA-4D81-8E86-0379E3B5DC21}" dt="2021-05-24T18:45:06.374" v="7162" actId="165"/>
          <ac:cxnSpMkLst>
            <pc:docMk/>
            <pc:sldMk cId="2326489600" sldId="301"/>
            <ac:cxnSpMk id="53" creationId="{7138D855-5E19-4E1F-A3B9-D231C348667F}"/>
          </ac:cxnSpMkLst>
        </pc:cxnChg>
      </pc:sldChg>
      <pc:sldChg chg="addSp delSp modSp add del mod modClrScheme chgLayout">
        <pc:chgData name="Kalin Kane" userId="b0c72505-c5fa-4ead-8d41-5206e9eb8e8c" providerId="ADAL" clId="{C97CE3C4-FABA-4D81-8E86-0379E3B5DC21}" dt="2021-05-24T17:47:51.513" v="4252" actId="2696"/>
        <pc:sldMkLst>
          <pc:docMk/>
          <pc:sldMk cId="2443692613" sldId="306"/>
        </pc:sldMkLst>
        <pc:spChg chg="mod ord">
          <ac:chgData name="Kalin Kane" userId="b0c72505-c5fa-4ead-8d41-5206e9eb8e8c" providerId="ADAL" clId="{C97CE3C4-FABA-4D81-8E86-0379E3B5DC21}" dt="2021-05-24T17:27:28.846" v="4083" actId="700"/>
          <ac:spMkLst>
            <pc:docMk/>
            <pc:sldMk cId="2443692613" sldId="306"/>
            <ac:spMk id="2" creationId="{8AA55D88-6EE8-4CEA-84FF-82F7D7985E5A}"/>
          </ac:spMkLst>
        </pc:spChg>
        <pc:spChg chg="mod ord">
          <ac:chgData name="Kalin Kane" userId="b0c72505-c5fa-4ead-8d41-5206e9eb8e8c" providerId="ADAL" clId="{C97CE3C4-FABA-4D81-8E86-0379E3B5DC21}" dt="2021-05-24T17:27:28.846" v="4083" actId="700"/>
          <ac:spMkLst>
            <pc:docMk/>
            <pc:sldMk cId="2443692613" sldId="306"/>
            <ac:spMk id="3" creationId="{43152166-C526-417F-8577-AF689650481B}"/>
          </ac:spMkLst>
        </pc:spChg>
        <pc:spChg chg="mod ord">
          <ac:chgData name="Kalin Kane" userId="b0c72505-c5fa-4ead-8d41-5206e9eb8e8c" providerId="ADAL" clId="{C97CE3C4-FABA-4D81-8E86-0379E3B5DC21}" dt="2021-05-24T17:27:28.846" v="4083" actId="700"/>
          <ac:spMkLst>
            <pc:docMk/>
            <pc:sldMk cId="2443692613" sldId="306"/>
            <ac:spMk id="4" creationId="{DE8755F8-DD61-4256-9BE4-4F55E7BC603A}"/>
          </ac:spMkLst>
        </pc:spChg>
        <pc:spChg chg="del">
          <ac:chgData name="Kalin Kane" userId="b0c72505-c5fa-4ead-8d41-5206e9eb8e8c" providerId="ADAL" clId="{C97CE3C4-FABA-4D81-8E86-0379E3B5DC21}" dt="2021-05-20T17:02:30.318" v="1920" actId="478"/>
          <ac:spMkLst>
            <pc:docMk/>
            <pc:sldMk cId="2443692613" sldId="306"/>
            <ac:spMk id="5" creationId="{2964DD3A-0365-484F-8128-087A7BD18B53}"/>
          </ac:spMkLst>
        </pc:spChg>
        <pc:spChg chg="add del mod">
          <ac:chgData name="Kalin Kane" userId="b0c72505-c5fa-4ead-8d41-5206e9eb8e8c" providerId="ADAL" clId="{C97CE3C4-FABA-4D81-8E86-0379E3B5DC21}" dt="2021-05-24T17:27:40.908" v="4112" actId="478"/>
          <ac:spMkLst>
            <pc:docMk/>
            <pc:sldMk cId="2443692613" sldId="306"/>
            <ac:spMk id="7" creationId="{BD61929C-2C8F-407E-8EEE-FDD7EBA1A419}"/>
          </ac:spMkLst>
        </pc:spChg>
        <pc:spChg chg="add mod ord">
          <ac:chgData name="Kalin Kane" userId="b0c72505-c5fa-4ead-8d41-5206e9eb8e8c" providerId="ADAL" clId="{C97CE3C4-FABA-4D81-8E86-0379E3B5DC21}" dt="2021-05-24T17:27:34.624" v="4110" actId="20577"/>
          <ac:spMkLst>
            <pc:docMk/>
            <pc:sldMk cId="2443692613" sldId="306"/>
            <ac:spMk id="8" creationId="{374BD6D5-AB05-4FE7-8AA1-15B2CAA8C971}"/>
          </ac:spMkLst>
        </pc:spChg>
        <pc:picChg chg="mod ord">
          <ac:chgData name="Kalin Kane" userId="b0c72505-c5fa-4ead-8d41-5206e9eb8e8c" providerId="ADAL" clId="{C97CE3C4-FABA-4D81-8E86-0379E3B5DC21}" dt="2021-05-24T17:27:44.725" v="4125" actId="1035"/>
          <ac:picMkLst>
            <pc:docMk/>
            <pc:sldMk cId="2443692613" sldId="306"/>
            <ac:picMk id="6" creationId="{11E14751-B7B5-4B24-A709-60B605B19CF0}"/>
          </ac:picMkLst>
        </pc:picChg>
      </pc:sldChg>
      <pc:sldChg chg="add">
        <pc:chgData name="Kalin Kane" userId="b0c72505-c5fa-4ead-8d41-5206e9eb8e8c" providerId="ADAL" clId="{C97CE3C4-FABA-4D81-8E86-0379E3B5DC21}" dt="2021-05-24T17:47:54.117" v="4253"/>
        <pc:sldMkLst>
          <pc:docMk/>
          <pc:sldMk cId="2471267365" sldId="306"/>
        </pc:sldMkLst>
      </pc:sldChg>
      <pc:sldChg chg="addSp delSp modSp add mod ord modClrScheme chgLayout">
        <pc:chgData name="Kalin Kane" userId="b0c72505-c5fa-4ead-8d41-5206e9eb8e8c" providerId="ADAL" clId="{C97CE3C4-FABA-4D81-8E86-0379E3B5DC21}" dt="2021-05-24T19:25:54.325" v="8698" actId="692"/>
        <pc:sldMkLst>
          <pc:docMk/>
          <pc:sldMk cId="3211178088" sldId="440"/>
        </pc:sldMkLst>
        <pc:spChg chg="mod ord">
          <ac:chgData name="Kalin Kane" userId="b0c72505-c5fa-4ead-8d41-5206e9eb8e8c" providerId="ADAL" clId="{C97CE3C4-FABA-4D81-8E86-0379E3B5DC21}" dt="2021-05-24T19:25:08.504" v="8692" actId="27636"/>
          <ac:spMkLst>
            <pc:docMk/>
            <pc:sldMk cId="3211178088" sldId="440"/>
            <ac:spMk id="2" creationId="{00000000-0000-0000-0000-000000000000}"/>
          </ac:spMkLst>
        </pc:spChg>
        <pc:spChg chg="add del mod ord">
          <ac:chgData name="Kalin Kane" userId="b0c72505-c5fa-4ead-8d41-5206e9eb8e8c" providerId="ADAL" clId="{C97CE3C4-FABA-4D81-8E86-0379E3B5DC21}" dt="2021-05-24T19:25:16.115" v="8693" actId="478"/>
          <ac:spMkLst>
            <pc:docMk/>
            <pc:sldMk cId="3211178088" sldId="440"/>
            <ac:spMk id="3" creationId="{FCD587CA-F0B9-4ED0-9395-B50B0C4EF912}"/>
          </ac:spMkLst>
        </pc:spChg>
        <pc:spChg chg="mod ord">
          <ac:chgData name="Kalin Kane" userId="b0c72505-c5fa-4ead-8d41-5206e9eb8e8c" providerId="ADAL" clId="{C97CE3C4-FABA-4D81-8E86-0379E3B5DC21}" dt="2021-05-24T19:25:08.494" v="8691" actId="700"/>
          <ac:spMkLst>
            <pc:docMk/>
            <pc:sldMk cId="3211178088" sldId="440"/>
            <ac:spMk id="5" creationId="{00000000-0000-0000-0000-00000000000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211178088" sldId="440"/>
            <ac:spMk id="10" creationId="{00000000-0000-0000-0000-00000000000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211178088" sldId="440"/>
            <ac:spMk id="11" creationId="{146550F5-3164-4F9D-BD68-D14FC56ED29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211178088" sldId="440"/>
            <ac:spMk id="12" creationId="{00000000-0000-0000-0000-00000000000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211178088" sldId="440"/>
            <ac:spMk id="13" creationId="{AE5F35E4-DA84-4DF1-9615-CBE4522E528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211178088" sldId="440"/>
            <ac:spMk id="14" creationId="{2BB3F88E-030E-4EEE-AE22-6C7E371C7DCE}"/>
          </ac:spMkLst>
        </pc:spChg>
        <pc:cxnChg chg="add mod">
          <ac:chgData name="Kalin Kane" userId="b0c72505-c5fa-4ead-8d41-5206e9eb8e8c" providerId="ADAL" clId="{C97CE3C4-FABA-4D81-8E86-0379E3B5DC21}" dt="2021-05-24T19:25:39.678" v="8696" actId="13822"/>
          <ac:cxnSpMkLst>
            <pc:docMk/>
            <pc:sldMk cId="3211178088" sldId="440"/>
            <ac:cxnSpMk id="6" creationId="{0BF7A498-AAE6-46CB-B91F-322B1E42D16E}"/>
          </ac:cxnSpMkLst>
        </pc:cxnChg>
        <pc:cxnChg chg="add mod">
          <ac:chgData name="Kalin Kane" userId="b0c72505-c5fa-4ead-8d41-5206e9eb8e8c" providerId="ADAL" clId="{C97CE3C4-FABA-4D81-8E86-0379E3B5DC21}" dt="2021-05-24T19:25:54.325" v="8698" actId="692"/>
          <ac:cxnSpMkLst>
            <pc:docMk/>
            <pc:sldMk cId="3211178088" sldId="440"/>
            <ac:cxnSpMk id="8" creationId="{524206BB-ADAD-4A08-938E-5BEE7622E1EB}"/>
          </ac:cxnSpMkLst>
        </pc:cxnChg>
      </pc:sldChg>
      <pc:sldChg chg="add del">
        <pc:chgData name="Kalin Kane" userId="b0c72505-c5fa-4ead-8d41-5206e9eb8e8c" providerId="ADAL" clId="{C97CE3C4-FABA-4D81-8E86-0379E3B5DC21}" dt="2021-05-21T15:40:54.139" v="3312"/>
        <pc:sldMkLst>
          <pc:docMk/>
          <pc:sldMk cId="412920819" sldId="543"/>
        </pc:sldMkLst>
      </pc:sldChg>
      <pc:sldChg chg="modSp add mod">
        <pc:chgData name="Kalin Kane" userId="b0c72505-c5fa-4ead-8d41-5206e9eb8e8c" providerId="ADAL" clId="{C97CE3C4-FABA-4D81-8E86-0379E3B5DC21}" dt="2021-05-24T17:26:51.273" v="4071" actId="1035"/>
        <pc:sldMkLst>
          <pc:docMk/>
          <pc:sldMk cId="3505743830" sldId="543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26" creationId="{8F99230C-AF99-4809-8B11-B8699EE8912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64" creationId="{253AC801-066F-4ADD-93FB-E80D411864CE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65" creationId="{4D2318EF-1D46-4C8F-B8C1-C03557716B3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77" creationId="{C684A428-81E4-4F01-A67E-C0D4ABA4DAEB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06" creationId="{9705DEBA-70A8-4ADA-89F8-3CE17D8E756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07" creationId="{93A609D5-00EB-475E-A25B-DA72AC67FD71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08" creationId="{59D36137-CA8C-4609-8C6C-10D3A980AE8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10" creationId="{AD710287-81A7-4B62-85EF-C8A16F3E49A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11" creationId="{7EF67F63-21BB-4CDA-AC13-02DB8EECB77F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12" creationId="{5CAEB6D3-211C-416F-8C3F-98247A9AE73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13" creationId="{980597F4-5C71-44F4-9863-1BB384B48F8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14" creationId="{A09C367E-2986-4968-BDF8-5F2CC50A8F4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15" creationId="{B29F69E6-3C01-4DA4-ADD0-BBDDE07DEBCF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16" creationId="{65FDE2D6-A364-4F2E-9566-A859DB26330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17" creationId="{5BA9A03A-C139-43D9-8FF2-D1C42E86110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18" creationId="{264F2A3E-987F-4605-9121-FE464FE1E191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19" creationId="{64983293-E405-46A8-8E90-A07D8AF80D5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20" creationId="{0B13ECF9-DC61-4002-A83F-C393B020376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21" creationId="{C7CD6AED-49E4-401F-8D0D-894ED740A80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22" creationId="{A8F5DC3B-9E38-4B4A-8313-08EC030B0B3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23" creationId="{755C3710-1217-40D9-BAFF-2A58C372851F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24" creationId="{F397C441-6750-44DA-82C0-D56670131C5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37" creationId="{D0CAED08-7F17-4ECD-849A-A5DC54B46A6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38" creationId="{16A16193-8B08-4BBC-B61D-99488F02376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39" creationId="{18E3027E-6729-499E-A422-3352DCEAB48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40" creationId="{E2A3E038-9D2E-472F-B4DF-CFEC9525D49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41" creationId="{B507D22B-45DB-4E64-A2B2-3CC7C87057F1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43" creationId="{6E3C3D55-49AD-4032-AD81-5264D1AA286F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44" creationId="{60983610-5DF3-43B0-AC4B-1802FEF335D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45" creationId="{3F6BAF19-27EB-4072-AB1E-B6BB5C18CDE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46" creationId="{D3301260-63BF-45E0-8D09-E3957554DBF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47" creationId="{81EFD9B0-ABD5-4C6A-B832-BAB48D95924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48" creationId="{6255F626-5151-44E6-8B09-8AC55B93C6A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49" creationId="{7B13725C-C8E4-460B-A364-F4B5566D6F6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63" creationId="{50A80781-90A0-44F2-88A1-F36F1454D5A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65" creationId="{2611B915-811C-43E8-92C3-008E90B6301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67" creationId="{ED884AAA-59F1-44F3-A356-EDC39A450B1E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69" creationId="{2A550C61-8ABE-4172-AC00-72490787927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71" creationId="{0A6BCA5E-3332-474A-90E5-CA977335900F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73" creationId="{3C928925-D5D8-452D-B0B9-0F436D8E88B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74" creationId="{5A42760F-5D19-4910-A4EC-D63DF4464E2B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75" creationId="{C3AB3A34-89F7-4E4E-97F7-75508FECDEA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76" creationId="{3F876D6F-0270-4BFD-AF02-CF0DC77D557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78" creationId="{EF3E9F0B-87CA-4EEF-B08F-706E0A80F34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79" creationId="{8EF78A9A-63E7-4532-85C4-181D3054EFD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80" creationId="{89FE70B6-B4D9-498B-B4D6-8518905DBB51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81" creationId="{05240E2A-465D-4008-8B80-10542A3B2B2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82" creationId="{5D388A27-BF22-4268-BC44-01E28232A0F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83" creationId="{E13AA460-9CAB-4D03-A0E1-204994A52C01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84" creationId="{ECFEF511-F3AC-4C2F-B69A-D75D2D8520F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85" creationId="{76ADAEFF-DEE4-4E0A-8E88-57C92B6E6C4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505743830" sldId="543"/>
            <ac:spMk id="186" creationId="{EDC4AD3D-F53A-48F2-A49C-DEBD423034B3}"/>
          </ac:spMkLst>
        </pc:s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3505743830" sldId="543"/>
            <ac:grpSpMk id="27" creationId="{BB995E6D-78B8-4D3D-B193-49AA98045653}"/>
          </ac:grpSpMkLst>
        </pc:grpChg>
        <pc:grpChg chg="mod">
          <ac:chgData name="Kalin Kane" userId="b0c72505-c5fa-4ead-8d41-5206e9eb8e8c" providerId="ADAL" clId="{C97CE3C4-FABA-4D81-8E86-0379E3B5DC21}" dt="2021-05-24T17:26:51.273" v="4071" actId="1035"/>
          <ac:grpSpMkLst>
            <pc:docMk/>
            <pc:sldMk cId="3505743830" sldId="543"/>
            <ac:grpSpMk id="28" creationId="{F0554865-7AAC-464A-A104-2D7E067C2230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3505743830" sldId="543"/>
            <ac:grpSpMk id="29" creationId="{E3DD3A01-468F-491B-82B4-DC49C9241A86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3505743830" sldId="543"/>
            <ac:grpSpMk id="75" creationId="{06679659-3905-4DF5-ADB4-025EF9BDFBC6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3505743830" sldId="543"/>
            <ac:grpSpMk id="76" creationId="{DB00EDED-93A5-4DC8-B802-1BAB913477DA}"/>
          </ac:grpSpMkLst>
        </pc:grp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3505743830" sldId="543"/>
            <ac:picMk id="103" creationId="{93CE1E44-10C9-4DF3-8B2C-2146D6948333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3505743830" sldId="543"/>
            <ac:picMk id="104" creationId="{DC989339-386C-48AC-98EA-2517DD962C77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3505743830" sldId="543"/>
            <ac:picMk id="105" creationId="{6A2A4B53-D13D-4BB2-B779-DB4CA9D53A8F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3505743830" sldId="543"/>
            <ac:picMk id="177" creationId="{4BAD03D5-89F3-4097-947B-1105A9FC48EA}"/>
          </ac:picMkLst>
        </pc:pic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505743830" sldId="543"/>
            <ac:cxnSpMk id="187" creationId="{C86273D7-0E87-4070-A5E6-598CEA2A7D0C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505743830" sldId="543"/>
            <ac:cxnSpMk id="188" creationId="{F0C646DE-14A8-4CFB-9D79-8B8F5449770F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505743830" sldId="543"/>
            <ac:cxnSpMk id="189" creationId="{B3F6E78E-11CA-4D89-9234-8B5A3C7EB8E1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505743830" sldId="543"/>
            <ac:cxnSpMk id="190" creationId="{E2058992-9CA3-45B5-A373-43F5474EEA8D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505743830" sldId="543"/>
            <ac:cxnSpMk id="207" creationId="{BA44CA9E-9777-4F8F-85B4-624618D3F01F}"/>
          </ac:cxnSpMkLst>
        </pc:cxnChg>
      </pc:sldChg>
      <pc:sldChg chg="modSp del">
        <pc:chgData name="Kalin Kane" userId="b0c72505-c5fa-4ead-8d41-5206e9eb8e8c" providerId="ADAL" clId="{C97CE3C4-FABA-4D81-8E86-0379E3B5DC21}" dt="2021-05-21T15:40:47.482" v="3310" actId="2696"/>
        <pc:sldMkLst>
          <pc:docMk/>
          <pc:sldMk cId="3690011169" sldId="543"/>
        </pc:sldMkLst>
        <pc:spChg chg="mod">
          <ac:chgData name="Kalin Kane" userId="b0c72505-c5fa-4ead-8d41-5206e9eb8e8c" providerId="ADAL" clId="{C97CE3C4-FABA-4D81-8E86-0379E3B5DC21}" dt="2021-05-20T17:23:13.731" v="2221"/>
          <ac:spMkLst>
            <pc:docMk/>
            <pc:sldMk cId="3690011169" sldId="543"/>
            <ac:spMk id="26" creationId="{8F99230C-AF99-4809-8B11-B8699EE8912C}"/>
          </ac:spMkLst>
        </pc:spChg>
      </pc:sldChg>
      <pc:sldChg chg="modSp del">
        <pc:chgData name="Kalin Kane" userId="b0c72505-c5fa-4ead-8d41-5206e9eb8e8c" providerId="ADAL" clId="{C97CE3C4-FABA-4D81-8E86-0379E3B5DC21}" dt="2021-05-21T15:14:37.652" v="3306" actId="2696"/>
        <pc:sldMkLst>
          <pc:docMk/>
          <pc:sldMk cId="293024862" sldId="546"/>
        </pc:sldMkLst>
        <pc:spChg chg="mod">
          <ac:chgData name="Kalin Kane" userId="b0c72505-c5fa-4ead-8d41-5206e9eb8e8c" providerId="ADAL" clId="{C97CE3C4-FABA-4D81-8E86-0379E3B5DC21}" dt="2021-05-20T17:23:13.731" v="2221"/>
          <ac:spMkLst>
            <pc:docMk/>
            <pc:sldMk cId="293024862" sldId="546"/>
            <ac:spMk id="38" creationId="{1D21D048-D91E-44A7-B79D-5302ED2A82CC}"/>
          </ac:spMkLst>
        </pc:spChg>
      </pc:sldChg>
      <pc:sldChg chg="modSp add mod">
        <pc:chgData name="Kalin Kane" userId="b0c72505-c5fa-4ead-8d41-5206e9eb8e8c" providerId="ADAL" clId="{C97CE3C4-FABA-4D81-8E86-0379E3B5DC21}" dt="2021-05-24T18:58:12.778" v="7306" actId="20577"/>
        <pc:sldMkLst>
          <pc:docMk/>
          <pc:sldMk cId="3384842487" sldId="546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14" creationId="{C03F1697-334C-4FF4-A087-35A1BCCF2D2F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15" creationId="{56997589-12E1-40E2-B825-4BB191C85BF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16" creationId="{94DBC03F-ECCC-43B3-84E2-D4AA96D775A5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17" creationId="{583FA034-64ED-4C89-8C6B-F648210E397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18" creationId="{A25DB90B-F5F6-4A4D-8A92-CD392F594AF4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19" creationId="{35CA7373-3E9F-4FF4-865B-DBAFE3A848C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28" creationId="{88C5847C-D922-4C70-8E89-46FE339DAEB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29" creationId="{AB331C9E-79D9-468F-9037-8278392FDC0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30" creationId="{358A52D8-FFC4-4F8B-BADF-D1F48C016C2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38" creationId="{1D21D048-D91E-44A7-B79D-5302ED2A82C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42" creationId="{E2DC2B39-DAC8-495B-8B20-776A2F540F9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59" creationId="{17D4E2A4-91EF-4093-99B1-130CA991FC04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65" creationId="{932CFCD4-3328-438E-A267-E35FF506EFBB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70" creationId="{B7ED0690-F345-4357-8E1E-64D51EAFE80D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72" creationId="{AEA88677-0FC8-4951-A052-1BB7B5F89E3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74" creationId="{130D96BD-A7D1-44C8-98E4-FD34A299942F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76" creationId="{F253F954-540D-406E-A17D-7EC4BBE0235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78" creationId="{F2F6E641-615D-43B9-8B26-EFD7E214B777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80" creationId="{D1A03EEB-ABA4-4A2D-9BE1-F3D1402DE11B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82" creationId="{1959CD27-4241-4764-946E-6F1A50536AAB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84" creationId="{AC46C78B-03D4-4497-B794-B1A91C9C5728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86" creationId="{152730EE-2C6C-4B08-8699-DC305F7A2E50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109" creationId="{6F67E13E-65BE-425F-B386-9CACD9DC228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110" creationId="{6B1ED940-B356-4732-A445-2BA351421C14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111" creationId="{3A3321BA-7B5C-45B0-AF96-A29FEB4E9510}"/>
          </ac:spMkLst>
        </pc:spChg>
        <pc:spChg chg="mod">
          <ac:chgData name="Kalin Kane" userId="b0c72505-c5fa-4ead-8d41-5206e9eb8e8c" providerId="ADAL" clId="{C97CE3C4-FABA-4D81-8E86-0379E3B5DC21}" dt="2021-05-24T18:58:12.778" v="7306" actId="20577"/>
          <ac:spMkLst>
            <pc:docMk/>
            <pc:sldMk cId="3384842487" sldId="546"/>
            <ac:spMk id="117" creationId="{BFC4377B-BB4E-445B-86BB-5E0AC77643CC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119" creationId="{7D541954-880A-4FCB-891C-49BF2CE4ACA9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120" creationId="{04BBAF42-407A-42C8-BF2E-C77E4567734E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121" creationId="{E6E20C48-FEA8-4AE6-BC27-2CF9B6C41E4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128" creationId="{44FCB967-E63D-4A49-ABB4-123B7147AD2B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3384842487" sldId="546"/>
            <ac:spMk id="129" creationId="{A0284971-95DE-4396-BDE1-CC2E2945295C}"/>
          </ac:spMkLst>
        </pc:s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3384842487" sldId="546"/>
            <ac:grpSpMk id="11" creationId="{05E35D99-517A-4BEF-AF7D-557B2D03D3E4}"/>
          </ac:grpSpMkLst>
        </pc:grpChg>
        <pc:grpChg chg="mod">
          <ac:chgData name="Kalin Kane" userId="b0c72505-c5fa-4ead-8d41-5206e9eb8e8c" providerId="ADAL" clId="{C97CE3C4-FABA-4D81-8E86-0379E3B5DC21}" dt="2021-05-24T16:16:23.310" v="3625"/>
          <ac:grpSpMkLst>
            <pc:docMk/>
            <pc:sldMk cId="3384842487" sldId="546"/>
            <ac:grpSpMk id="34" creationId="{DDBB4572-98B7-4B1A-80E4-B5E2E3C6C9BD}"/>
          </ac:grpSpMkLst>
        </pc:grpChg>
        <pc:grpChg chg="mod">
          <ac:chgData name="Kalin Kane" userId="b0c72505-c5fa-4ead-8d41-5206e9eb8e8c" providerId="ADAL" clId="{C97CE3C4-FABA-4D81-8E86-0379E3B5DC21}" dt="2021-05-24T17:24:57.786" v="4038" actId="1038"/>
          <ac:grpSpMkLst>
            <pc:docMk/>
            <pc:sldMk cId="3384842487" sldId="546"/>
            <ac:grpSpMk id="127" creationId="{35C318FA-60D7-44BB-A1ED-B22DDECDD727}"/>
          </ac:grpSpMkLst>
        </pc:grp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3384842487" sldId="546"/>
            <ac:picMk id="12" creationId="{50A17645-CD8F-4DF2-9EAB-1920258C2C2F}"/>
          </ac:picMkLst>
        </pc:pic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3384842487" sldId="546"/>
            <ac:picMk id="13" creationId="{AEC89238-8372-4DBD-A9FF-22ACB5B75431}"/>
          </ac:picMkLst>
        </pc:picChg>
        <pc:picChg chg="mod">
          <ac:chgData name="Kalin Kane" userId="b0c72505-c5fa-4ead-8d41-5206e9eb8e8c" providerId="ADAL" clId="{C97CE3C4-FABA-4D81-8E86-0379E3B5DC21}" dt="2021-05-24T17:24:51.267" v="4010" actId="1038"/>
          <ac:picMkLst>
            <pc:docMk/>
            <pc:sldMk cId="3384842487" sldId="546"/>
            <ac:picMk id="108" creationId="{6580CF6B-E7F6-447D-B124-76BE11DC71B4}"/>
          </ac:picMkLst>
        </pc:pic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20" creationId="{35B2EC71-FA7F-459C-820D-AAFB49616B02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21" creationId="{CB62BA8C-6A05-435A-9723-74471A8AA40D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22" creationId="{D46F4FAD-5FC1-437C-A600-C02D5A4BCF8F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23" creationId="{06F5E621-8CE6-4AAB-9434-2131AF850B55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24" creationId="{4DD3171B-D871-42F3-A7C5-2451DF86A707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25" creationId="{16C45011-EBC4-4FFE-BF72-3658415CCF86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26" creationId="{67272AF0-11A4-4694-A95F-EF25A220EA1E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27" creationId="{F129809D-D4EF-4757-8656-8FB196608564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92" creationId="{3D88762F-B2C8-44E5-8072-C7301A84F854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93" creationId="{F73419A2-A4F6-4B93-BCDD-ECF30B954503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94" creationId="{67CCD049-49ED-4414-A755-AF993A8BDC70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95" creationId="{2C48E5FF-EC16-46CB-8002-A74619DA3736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96" creationId="{679E2761-353A-45F4-8BF3-EBC774318233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97" creationId="{5EA81824-E259-4136-BE57-A1746B051D6A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98" creationId="{0C0609EB-6293-4CE2-B651-9EA437BF12D8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99" creationId="{2465B4D4-31D4-4E3D-B367-FE823D44B62F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112" creationId="{D38AD6B1-24C4-4EF1-873A-882D0E82D158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113" creationId="{14DDF24B-F449-4E2E-BA40-ABC673FD10BA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114" creationId="{FDDA536F-16F1-4F79-B12C-970AB4123DF5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116" creationId="{4DF4CD02-62B2-4889-840E-16F32C429DA7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118" creationId="{FA1691B4-684D-410B-8D8D-D7CA1D2E2765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122" creationId="{BE6702A3-762D-42D8-9C29-99ECE5D788BD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123" creationId="{F89BF3DD-A833-4D6E-874E-7E4A629B57A3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124" creationId="{028F0F6E-22AF-43EB-A1BB-8BA9AB5CE834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125" creationId="{48ACADDC-633F-47EF-8D93-22277D1BD203}"/>
          </ac:cxnSpMkLst>
        </pc:cxnChg>
        <pc:cxnChg chg="mod">
          <ac:chgData name="Kalin Kane" userId="b0c72505-c5fa-4ead-8d41-5206e9eb8e8c" providerId="ADAL" clId="{C97CE3C4-FABA-4D81-8E86-0379E3B5DC21}" dt="2021-05-24T16:16:23.310" v="3625"/>
          <ac:cxnSpMkLst>
            <pc:docMk/>
            <pc:sldMk cId="3384842487" sldId="546"/>
            <ac:cxnSpMk id="126" creationId="{574C53CB-56E3-4120-8197-0CFCEF68F939}"/>
          </ac:cxnSpMkLst>
        </pc:cxnChg>
      </pc:sldChg>
      <pc:sldChg chg="addSp delSp modSp del mod setBg setClrOvrMap delDesignElem chgLayout">
        <pc:chgData name="Kalin Kane" userId="b0c72505-c5fa-4ead-8d41-5206e9eb8e8c" providerId="ADAL" clId="{C97CE3C4-FABA-4D81-8E86-0379E3B5DC21}" dt="2021-05-24T16:42:03.469" v="3743" actId="47"/>
        <pc:sldMkLst>
          <pc:docMk/>
          <pc:sldMk cId="4179882765" sldId="547"/>
        </pc:sldMkLst>
        <pc:spChg chg="mod ord">
          <ac:chgData name="Kalin Kane" userId="b0c72505-c5fa-4ead-8d41-5206e9eb8e8c" providerId="ADAL" clId="{C97CE3C4-FABA-4D81-8E86-0379E3B5DC21}" dt="2021-05-24T16:39:37.193" v="3706" actId="207"/>
          <ac:spMkLst>
            <pc:docMk/>
            <pc:sldMk cId="4179882765" sldId="547"/>
            <ac:spMk id="2" creationId="{22D320CD-34D4-4BED-B106-398B9DC5AE25}"/>
          </ac:spMkLst>
        </pc:spChg>
        <pc:spChg chg="mod ord">
          <ac:chgData name="Kalin Kane" userId="b0c72505-c5fa-4ead-8d41-5206e9eb8e8c" providerId="ADAL" clId="{C97CE3C4-FABA-4D81-8E86-0379E3B5DC21}" dt="2021-05-24T16:41:44.330" v="3727" actId="21"/>
          <ac:spMkLst>
            <pc:docMk/>
            <pc:sldMk cId="4179882765" sldId="547"/>
            <ac:spMk id="3" creationId="{524CC963-5907-41DC-9C2B-4BA2A333D3ED}"/>
          </ac:spMkLst>
        </pc:spChg>
        <pc:spChg chg="add del mod">
          <ac:chgData name="Kalin Kane" userId="b0c72505-c5fa-4ead-8d41-5206e9eb8e8c" providerId="ADAL" clId="{C97CE3C4-FABA-4D81-8E86-0379E3B5DC21}" dt="2021-05-20T17:23:24.885" v="2224" actId="6264"/>
          <ac:spMkLst>
            <pc:docMk/>
            <pc:sldMk cId="4179882765" sldId="547"/>
            <ac:spMk id="4" creationId="{66FB8F64-1771-487C-A186-0DE604FF5B0B}"/>
          </ac:spMkLst>
        </pc:spChg>
        <pc:spChg chg="add del mod">
          <ac:chgData name="Kalin Kane" userId="b0c72505-c5fa-4ead-8d41-5206e9eb8e8c" providerId="ADAL" clId="{C97CE3C4-FABA-4D81-8E86-0379E3B5DC21}" dt="2021-05-20T17:23:24.885" v="2224" actId="6264"/>
          <ac:spMkLst>
            <pc:docMk/>
            <pc:sldMk cId="4179882765" sldId="547"/>
            <ac:spMk id="5" creationId="{35893E0E-A231-4BD3-A7F3-668D243BA4DB}"/>
          </ac:spMkLst>
        </pc:spChg>
        <pc:spChg chg="add del mod ord">
          <ac:chgData name="Kalin Kane" userId="b0c72505-c5fa-4ead-8d41-5206e9eb8e8c" providerId="ADAL" clId="{C97CE3C4-FABA-4D81-8E86-0379E3B5DC21}" dt="2021-05-24T16:41:32.413" v="3713" actId="478"/>
          <ac:spMkLst>
            <pc:docMk/>
            <pc:sldMk cId="4179882765" sldId="547"/>
            <ac:spMk id="6" creationId="{48A5E28E-CA03-4313-91B6-8F97A1E878FB}"/>
          </ac:spMkLst>
        </pc:spChg>
        <pc:spChg chg="add del">
          <ac:chgData name="Kalin Kane" userId="b0c72505-c5fa-4ead-8d41-5206e9eb8e8c" providerId="ADAL" clId="{C97CE3C4-FABA-4D81-8E86-0379E3B5DC21}" dt="2021-05-20T17:23:03.169" v="2215"/>
          <ac:spMkLst>
            <pc:docMk/>
            <pc:sldMk cId="4179882765" sldId="547"/>
            <ac:spMk id="8" creationId="{EA67B5B4-3A24-436E-B663-1B2EBFF8A0CD}"/>
          </ac:spMkLst>
        </pc:spChg>
        <pc:spChg chg="add del">
          <ac:chgData name="Kalin Kane" userId="b0c72505-c5fa-4ead-8d41-5206e9eb8e8c" providerId="ADAL" clId="{C97CE3C4-FABA-4D81-8E86-0379E3B5DC21}" dt="2021-05-20T17:23:03.169" v="2215"/>
          <ac:spMkLst>
            <pc:docMk/>
            <pc:sldMk cId="4179882765" sldId="547"/>
            <ac:spMk id="10" creationId="{987FDF89-C993-41F4-A1B8-DBAFF16008A9}"/>
          </ac:spMkLst>
        </pc:spChg>
        <pc:spChg chg="add del">
          <ac:chgData name="Kalin Kane" userId="b0c72505-c5fa-4ead-8d41-5206e9eb8e8c" providerId="ADAL" clId="{C97CE3C4-FABA-4D81-8E86-0379E3B5DC21}" dt="2021-05-20T17:23:03.169" v="2215"/>
          <ac:spMkLst>
            <pc:docMk/>
            <pc:sldMk cId="4179882765" sldId="547"/>
            <ac:spMk id="12" creationId="{64E585EA-75FD-4025-8270-F66A58A15CDA}"/>
          </ac:spMkLst>
        </pc:spChg>
      </pc:sldChg>
      <pc:sldChg chg="modSp new mod">
        <pc:chgData name="Kalin Kane" userId="b0c72505-c5fa-4ead-8d41-5206e9eb8e8c" providerId="ADAL" clId="{C97CE3C4-FABA-4D81-8E86-0379E3B5DC21}" dt="2021-05-17T20:09:58.246" v="16" actId="20577"/>
        <pc:sldMkLst>
          <pc:docMk/>
          <pc:sldMk cId="907574306" sldId="548"/>
        </pc:sldMkLst>
        <pc:spChg chg="mod">
          <ac:chgData name="Kalin Kane" userId="b0c72505-c5fa-4ead-8d41-5206e9eb8e8c" providerId="ADAL" clId="{C97CE3C4-FABA-4D81-8E86-0379E3B5DC21}" dt="2021-05-17T20:09:58.246" v="16" actId="20577"/>
          <ac:spMkLst>
            <pc:docMk/>
            <pc:sldMk cId="907574306" sldId="548"/>
            <ac:spMk id="2" creationId="{2651F055-C6E4-4F4F-AFC9-EB379F57A8C7}"/>
          </ac:spMkLst>
        </pc:spChg>
      </pc:sldChg>
      <pc:sldChg chg="addSp delSp modSp new del mod setBg setClrOvrMap delDesignElem">
        <pc:chgData name="Kalin Kane" userId="b0c72505-c5fa-4ead-8d41-5206e9eb8e8c" providerId="ADAL" clId="{C97CE3C4-FABA-4D81-8E86-0379E3B5DC21}" dt="2021-05-24T16:42:31.630" v="3758" actId="47"/>
        <pc:sldMkLst>
          <pc:docMk/>
          <pc:sldMk cId="1332755318" sldId="549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332755318" sldId="549"/>
            <ac:spMk id="2" creationId="{8CB4D68F-4293-45B0-9374-30F19D55CE91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332755318" sldId="549"/>
            <ac:spMk id="3" creationId="{AD05A18D-E92E-4A42-AD2E-AC2E16DD83B8}"/>
          </ac:spMkLst>
        </pc:spChg>
        <pc:spChg chg="add del">
          <ac:chgData name="Kalin Kane" userId="b0c72505-c5fa-4ead-8d41-5206e9eb8e8c" providerId="ADAL" clId="{C97CE3C4-FABA-4D81-8E86-0379E3B5DC21}" dt="2021-05-20T17:21:52.571" v="2200" actId="26606"/>
          <ac:spMkLst>
            <pc:docMk/>
            <pc:sldMk cId="1332755318" sldId="549"/>
            <ac:spMk id="8" creationId="{EA67B5B4-3A24-436E-B663-1B2EBFF8A0CD}"/>
          </ac:spMkLst>
        </pc:spChg>
        <pc:spChg chg="add del">
          <ac:chgData name="Kalin Kane" userId="b0c72505-c5fa-4ead-8d41-5206e9eb8e8c" providerId="ADAL" clId="{C97CE3C4-FABA-4D81-8E86-0379E3B5DC21}" dt="2021-05-20T17:21:52.571" v="2200" actId="26606"/>
          <ac:spMkLst>
            <pc:docMk/>
            <pc:sldMk cId="1332755318" sldId="549"/>
            <ac:spMk id="10" creationId="{987FDF89-C993-41F4-A1B8-DBAFF16008A9}"/>
          </ac:spMkLst>
        </pc:spChg>
        <pc:spChg chg="add del">
          <ac:chgData name="Kalin Kane" userId="b0c72505-c5fa-4ead-8d41-5206e9eb8e8c" providerId="ADAL" clId="{C97CE3C4-FABA-4D81-8E86-0379E3B5DC21}" dt="2021-05-20T17:21:52.571" v="2200" actId="26606"/>
          <ac:spMkLst>
            <pc:docMk/>
            <pc:sldMk cId="1332755318" sldId="549"/>
            <ac:spMk id="12" creationId="{9FA64B84-CE2D-4179-B018-A71AC174C71C}"/>
          </ac:spMkLst>
        </pc:spChg>
        <pc:spChg chg="add del">
          <ac:chgData name="Kalin Kane" userId="b0c72505-c5fa-4ead-8d41-5206e9eb8e8c" providerId="ADAL" clId="{C97CE3C4-FABA-4D81-8E86-0379E3B5DC21}" dt="2021-05-20T17:21:52.571" v="2200" actId="26606"/>
          <ac:spMkLst>
            <pc:docMk/>
            <pc:sldMk cId="1332755318" sldId="549"/>
            <ac:spMk id="14" creationId="{4795A2E2-224B-4FA0-B323-9E61AD30697F}"/>
          </ac:spMkLst>
        </pc:spChg>
        <pc:spChg chg="add del">
          <ac:chgData name="Kalin Kane" userId="b0c72505-c5fa-4ead-8d41-5206e9eb8e8c" providerId="ADAL" clId="{C97CE3C4-FABA-4D81-8E86-0379E3B5DC21}" dt="2021-05-20T17:23:03.169" v="2215"/>
          <ac:spMkLst>
            <pc:docMk/>
            <pc:sldMk cId="1332755318" sldId="549"/>
            <ac:spMk id="16" creationId="{EA67B5B4-3A24-436E-B663-1B2EBFF8A0CD}"/>
          </ac:spMkLst>
        </pc:spChg>
        <pc:spChg chg="add del">
          <ac:chgData name="Kalin Kane" userId="b0c72505-c5fa-4ead-8d41-5206e9eb8e8c" providerId="ADAL" clId="{C97CE3C4-FABA-4D81-8E86-0379E3B5DC21}" dt="2021-05-20T17:23:03.169" v="2215"/>
          <ac:spMkLst>
            <pc:docMk/>
            <pc:sldMk cId="1332755318" sldId="549"/>
            <ac:spMk id="17" creationId="{987FDF89-C993-41F4-A1B8-DBAFF16008A9}"/>
          </ac:spMkLst>
        </pc:spChg>
        <pc:spChg chg="add del">
          <ac:chgData name="Kalin Kane" userId="b0c72505-c5fa-4ead-8d41-5206e9eb8e8c" providerId="ADAL" clId="{C97CE3C4-FABA-4D81-8E86-0379E3B5DC21}" dt="2021-05-20T17:23:03.169" v="2215"/>
          <ac:spMkLst>
            <pc:docMk/>
            <pc:sldMk cId="1332755318" sldId="549"/>
            <ac:spMk id="18" creationId="{64E585EA-75FD-4025-8270-F66A58A15CDA}"/>
          </ac:spMkLst>
        </pc:spChg>
      </pc:sldChg>
      <pc:sldChg chg="modSp add mod ord">
        <pc:chgData name="Kalin Kane" userId="b0c72505-c5fa-4ead-8d41-5206e9eb8e8c" providerId="ADAL" clId="{C97CE3C4-FABA-4D81-8E86-0379E3B5DC21}" dt="2021-05-24T18:53:22.189" v="7288" actId="692"/>
        <pc:sldMkLst>
          <pc:docMk/>
          <pc:sldMk cId="2493761518" sldId="550"/>
        </pc:sldMkLst>
        <pc:spChg chg="mod">
          <ac:chgData name="Kalin Kane" userId="b0c72505-c5fa-4ead-8d41-5206e9eb8e8c" providerId="ADAL" clId="{C97CE3C4-FABA-4D81-8E86-0379E3B5DC21}" dt="2021-05-24T18:53:22.189" v="7288" actId="692"/>
          <ac:spMkLst>
            <pc:docMk/>
            <pc:sldMk cId="2493761518" sldId="550"/>
            <ac:spMk id="2" creationId="{5ED4F4E4-5A5F-4588-B581-7D83B1A856F2}"/>
          </ac:spMkLst>
        </pc:spChg>
        <pc:spChg chg="mod">
          <ac:chgData name="Kalin Kane" userId="b0c72505-c5fa-4ead-8d41-5206e9eb8e8c" providerId="ADAL" clId="{C97CE3C4-FABA-4D81-8E86-0379E3B5DC21}" dt="2021-05-24T18:14:01.397" v="5268" actId="27636"/>
          <ac:spMkLst>
            <pc:docMk/>
            <pc:sldMk cId="2493761518" sldId="550"/>
            <ac:spMk id="3" creationId="{7FC5BB90-6F5A-4930-8BC3-1B9244ADE337}"/>
          </ac:spMkLst>
        </pc:spChg>
        <pc:picChg chg="mod">
          <ac:chgData name="Kalin Kane" userId="b0c72505-c5fa-4ead-8d41-5206e9eb8e8c" providerId="ADAL" clId="{C97CE3C4-FABA-4D81-8E86-0379E3B5DC21}" dt="2021-05-24T17:21:41.281" v="3908" actId="1035"/>
          <ac:picMkLst>
            <pc:docMk/>
            <pc:sldMk cId="2493761518" sldId="550"/>
            <ac:picMk id="5" creationId="{DA74AFCF-4D8B-446B-B0ED-85AFAECF07DF}"/>
          </ac:picMkLst>
        </pc:picChg>
      </pc:sldChg>
      <pc:sldChg chg="modSp add del mod ord">
        <pc:chgData name="Kalin Kane" userId="b0c72505-c5fa-4ead-8d41-5206e9eb8e8c" providerId="ADAL" clId="{C97CE3C4-FABA-4D81-8E86-0379E3B5DC21}" dt="2021-05-24T18:53:34.092" v="7291" actId="692"/>
        <pc:sldMkLst>
          <pc:docMk/>
          <pc:sldMk cId="2111872273" sldId="551"/>
        </pc:sldMkLst>
        <pc:spChg chg="mod">
          <ac:chgData name="Kalin Kane" userId="b0c72505-c5fa-4ead-8d41-5206e9eb8e8c" providerId="ADAL" clId="{C97CE3C4-FABA-4D81-8E86-0379E3B5DC21}" dt="2021-05-24T18:53:34.092" v="7291" actId="692"/>
          <ac:spMkLst>
            <pc:docMk/>
            <pc:sldMk cId="2111872273" sldId="551"/>
            <ac:spMk id="2" creationId="{5ED4F4E4-5A5F-4588-B581-7D83B1A856F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111872273" sldId="551"/>
            <ac:spMk id="3" creationId="{7FC5BB90-6F5A-4930-8BC3-1B9244ADE337}"/>
          </ac:spMkLst>
        </pc:spChg>
        <pc:picChg chg="mod">
          <ac:chgData name="Kalin Kane" userId="b0c72505-c5fa-4ead-8d41-5206e9eb8e8c" providerId="ADAL" clId="{C97CE3C4-FABA-4D81-8E86-0379E3B5DC21}" dt="2021-05-24T16:16:23.310" v="3625"/>
          <ac:picMkLst>
            <pc:docMk/>
            <pc:sldMk cId="2111872273" sldId="551"/>
            <ac:picMk id="5" creationId="{E8919DCA-6A95-4802-86FF-90D8796BB1E4}"/>
          </ac:picMkLst>
        </pc:picChg>
      </pc:sldChg>
      <pc:sldChg chg="add del">
        <pc:chgData name="Kalin Kane" userId="b0c72505-c5fa-4ead-8d41-5206e9eb8e8c" providerId="ADAL" clId="{C97CE3C4-FABA-4D81-8E86-0379E3B5DC21}" dt="2021-05-17T21:09:18.296" v="954" actId="2696"/>
        <pc:sldMkLst>
          <pc:docMk/>
          <pc:sldMk cId="3698987150" sldId="552"/>
        </pc:sldMkLst>
      </pc:sldChg>
      <pc:sldChg chg="modSp mod ord">
        <pc:chgData name="Kalin Kane" userId="b0c72505-c5fa-4ead-8d41-5206e9eb8e8c" providerId="ADAL" clId="{C97CE3C4-FABA-4D81-8E86-0379E3B5DC21}" dt="2021-05-24T18:53:07.852" v="7285" actId="692"/>
        <pc:sldMkLst>
          <pc:docMk/>
          <pc:sldMk cId="4103617383" sldId="553"/>
        </pc:sldMkLst>
        <pc:spChg chg="mod">
          <ac:chgData name="Kalin Kane" userId="b0c72505-c5fa-4ead-8d41-5206e9eb8e8c" providerId="ADAL" clId="{C97CE3C4-FABA-4D81-8E86-0379E3B5DC21}" dt="2021-05-24T18:53:07.852" v="7285" actId="692"/>
          <ac:spMkLst>
            <pc:docMk/>
            <pc:sldMk cId="4103617383" sldId="553"/>
            <ac:spMk id="2" creationId="{5ED4F4E4-5A5F-4588-B581-7D83B1A856F2}"/>
          </ac:spMkLst>
        </pc:spChg>
        <pc:spChg chg="mod">
          <ac:chgData name="Kalin Kane" userId="b0c72505-c5fa-4ead-8d41-5206e9eb8e8c" providerId="ADAL" clId="{C97CE3C4-FABA-4D81-8E86-0379E3B5DC21}" dt="2021-05-24T18:14:01.375" v="5267" actId="27636"/>
          <ac:spMkLst>
            <pc:docMk/>
            <pc:sldMk cId="4103617383" sldId="553"/>
            <ac:spMk id="3" creationId="{7FC5BB90-6F5A-4930-8BC3-1B9244ADE337}"/>
          </ac:spMkLst>
        </pc:spChg>
        <pc:picChg chg="mod">
          <ac:chgData name="Kalin Kane" userId="b0c72505-c5fa-4ead-8d41-5206e9eb8e8c" providerId="ADAL" clId="{C97CE3C4-FABA-4D81-8E86-0379E3B5DC21}" dt="2021-05-24T17:21:35.734" v="3890" actId="1035"/>
          <ac:picMkLst>
            <pc:docMk/>
            <pc:sldMk cId="4103617383" sldId="553"/>
            <ac:picMk id="4" creationId="{CA8ECE7D-CE08-4631-8443-CDE4A8ECB574}"/>
          </ac:picMkLst>
        </pc:picChg>
        <pc:picChg chg="mod">
          <ac:chgData name="Kalin Kane" userId="b0c72505-c5fa-4ead-8d41-5206e9eb8e8c" providerId="ADAL" clId="{C97CE3C4-FABA-4D81-8E86-0379E3B5DC21}" dt="2021-05-24T17:21:35.734" v="3890" actId="1035"/>
          <ac:picMkLst>
            <pc:docMk/>
            <pc:sldMk cId="4103617383" sldId="553"/>
            <ac:picMk id="8" creationId="{F186B6FB-0ED4-4162-8C4F-F1FC3F09CC66}"/>
          </ac:picMkLst>
        </pc:picChg>
      </pc:sldChg>
      <pc:sldChg chg="addSp delSp modSp new del mod setBg setClrOvrMap delDesignElem chgLayout">
        <pc:chgData name="Kalin Kane" userId="b0c72505-c5fa-4ead-8d41-5206e9eb8e8c" providerId="ADAL" clId="{C97CE3C4-FABA-4D81-8E86-0379E3B5DC21}" dt="2021-05-24T17:18:02.999" v="3844" actId="47"/>
        <pc:sldMkLst>
          <pc:docMk/>
          <pc:sldMk cId="131231867" sldId="554"/>
        </pc:sldMkLst>
        <pc:spChg chg="mod ord">
          <ac:chgData name="Kalin Kane" userId="b0c72505-c5fa-4ead-8d41-5206e9eb8e8c" providerId="ADAL" clId="{C97CE3C4-FABA-4D81-8E86-0379E3B5DC21}" dt="2021-05-24T17:17:55.146" v="3842" actId="700"/>
          <ac:spMkLst>
            <pc:docMk/>
            <pc:sldMk cId="131231867" sldId="554"/>
            <ac:spMk id="2" creationId="{2B94C941-4542-4143-BE8D-343B47363D89}"/>
          </ac:spMkLst>
        </pc:spChg>
        <pc:spChg chg="del mod">
          <ac:chgData name="Kalin Kane" userId="b0c72505-c5fa-4ead-8d41-5206e9eb8e8c" providerId="ADAL" clId="{C97CE3C4-FABA-4D81-8E86-0379E3B5DC21}" dt="2021-05-20T17:21:14.514" v="2180" actId="478"/>
          <ac:spMkLst>
            <pc:docMk/>
            <pc:sldMk cId="131231867" sldId="554"/>
            <ac:spMk id="3" creationId="{30921F0A-A2C6-452F-9DC4-BD9B96DEC0BD}"/>
          </ac:spMkLst>
        </pc:spChg>
        <pc:spChg chg="add del mod ord">
          <ac:chgData name="Kalin Kane" userId="b0c72505-c5fa-4ead-8d41-5206e9eb8e8c" providerId="ADAL" clId="{C97CE3C4-FABA-4D81-8E86-0379E3B5DC21}" dt="2021-05-24T17:17:55.146" v="3842" actId="700"/>
          <ac:spMkLst>
            <pc:docMk/>
            <pc:sldMk cId="131231867" sldId="554"/>
            <ac:spMk id="4" creationId="{0BD0838C-AE8E-4B2F-A920-45147D3E2269}"/>
          </ac:spMkLst>
        </pc:spChg>
        <pc:spChg chg="add mod ord">
          <ac:chgData name="Kalin Kane" userId="b0c72505-c5fa-4ead-8d41-5206e9eb8e8c" providerId="ADAL" clId="{C97CE3C4-FABA-4D81-8E86-0379E3B5DC21}" dt="2021-05-24T17:17:55.146" v="3842" actId="700"/>
          <ac:spMkLst>
            <pc:docMk/>
            <pc:sldMk cId="131231867" sldId="554"/>
            <ac:spMk id="5" creationId="{A7985525-74A2-4678-B2CC-542F4891C83D}"/>
          </ac:spMkLst>
        </pc:spChg>
        <pc:spChg chg="add del">
          <ac:chgData name="Kalin Kane" userId="b0c72505-c5fa-4ead-8d41-5206e9eb8e8c" providerId="ADAL" clId="{C97CE3C4-FABA-4D81-8E86-0379E3B5DC21}" dt="2021-05-20T17:23:03.169" v="2215"/>
          <ac:spMkLst>
            <pc:docMk/>
            <pc:sldMk cId="131231867" sldId="554"/>
            <ac:spMk id="8" creationId="{EA67B5B4-3A24-436E-B663-1B2EBFF8A0CD}"/>
          </ac:spMkLst>
        </pc:spChg>
        <pc:spChg chg="add del">
          <ac:chgData name="Kalin Kane" userId="b0c72505-c5fa-4ead-8d41-5206e9eb8e8c" providerId="ADAL" clId="{C97CE3C4-FABA-4D81-8E86-0379E3B5DC21}" dt="2021-05-20T17:23:03.169" v="2215"/>
          <ac:spMkLst>
            <pc:docMk/>
            <pc:sldMk cId="131231867" sldId="554"/>
            <ac:spMk id="10" creationId="{987FDF89-C993-41F4-A1B8-DBAFF16008A9}"/>
          </ac:spMkLst>
        </pc:spChg>
        <pc:spChg chg="add del">
          <ac:chgData name="Kalin Kane" userId="b0c72505-c5fa-4ead-8d41-5206e9eb8e8c" providerId="ADAL" clId="{C97CE3C4-FABA-4D81-8E86-0379E3B5DC21}" dt="2021-05-20T17:23:03.169" v="2215"/>
          <ac:spMkLst>
            <pc:docMk/>
            <pc:sldMk cId="131231867" sldId="554"/>
            <ac:spMk id="12" creationId="{64E585EA-75FD-4025-8270-F66A58A15CDA}"/>
          </ac:spMkLst>
        </pc:spChg>
      </pc:sldChg>
      <pc:sldChg chg="add del">
        <pc:chgData name="Kalin Kane" userId="b0c72505-c5fa-4ead-8d41-5206e9eb8e8c" providerId="ADAL" clId="{C97CE3C4-FABA-4D81-8E86-0379E3B5DC21}" dt="2021-05-17T21:09:18.296" v="954" actId="2696"/>
        <pc:sldMkLst>
          <pc:docMk/>
          <pc:sldMk cId="1340689826" sldId="554"/>
        </pc:sldMkLst>
      </pc:sldChg>
      <pc:sldChg chg="addSp delSp modSp new del mod setBg">
        <pc:chgData name="Kalin Kane" userId="b0c72505-c5fa-4ead-8d41-5206e9eb8e8c" providerId="ADAL" clId="{C97CE3C4-FABA-4D81-8E86-0379E3B5DC21}" dt="2021-05-20T17:21:04.046" v="2178" actId="47"/>
        <pc:sldMkLst>
          <pc:docMk/>
          <pc:sldMk cId="469492028" sldId="555"/>
        </pc:sldMkLst>
        <pc:spChg chg="mod">
          <ac:chgData name="Kalin Kane" userId="b0c72505-c5fa-4ead-8d41-5206e9eb8e8c" providerId="ADAL" clId="{C97CE3C4-FABA-4D81-8E86-0379E3B5DC21}" dt="2021-05-20T17:20:25.943" v="2152" actId="26606"/>
          <ac:spMkLst>
            <pc:docMk/>
            <pc:sldMk cId="469492028" sldId="555"/>
            <ac:spMk id="2" creationId="{5DE2E0F7-5DCF-48FD-9193-1C10B4F869E2}"/>
          </ac:spMkLst>
        </pc:spChg>
        <pc:spChg chg="del">
          <ac:chgData name="Kalin Kane" userId="b0c72505-c5fa-4ead-8d41-5206e9eb8e8c" providerId="ADAL" clId="{C97CE3C4-FABA-4D81-8E86-0379E3B5DC21}" dt="2021-05-20T17:20:07.099" v="2148" actId="478"/>
          <ac:spMkLst>
            <pc:docMk/>
            <pc:sldMk cId="469492028" sldId="555"/>
            <ac:spMk id="3" creationId="{83795759-01F4-4C50-94EE-83EC51FE61B4}"/>
          </ac:spMkLst>
        </pc:spChg>
        <pc:spChg chg="add">
          <ac:chgData name="Kalin Kane" userId="b0c72505-c5fa-4ead-8d41-5206e9eb8e8c" providerId="ADAL" clId="{C97CE3C4-FABA-4D81-8E86-0379E3B5DC21}" dt="2021-05-20T17:20:25.943" v="2152" actId="26606"/>
          <ac:spMkLst>
            <pc:docMk/>
            <pc:sldMk cId="469492028" sldId="555"/>
            <ac:spMk id="9" creationId="{7905BA41-EE6E-4F80-8636-447F22DD729A}"/>
          </ac:spMkLst>
        </pc:spChg>
        <pc:spChg chg="add">
          <ac:chgData name="Kalin Kane" userId="b0c72505-c5fa-4ead-8d41-5206e9eb8e8c" providerId="ADAL" clId="{C97CE3C4-FABA-4D81-8E86-0379E3B5DC21}" dt="2021-05-20T17:20:25.943" v="2152" actId="26606"/>
          <ac:spMkLst>
            <pc:docMk/>
            <pc:sldMk cId="469492028" sldId="555"/>
            <ac:spMk id="11" creationId="{CD7549B2-EE05-4558-8C64-AC46755F2B25}"/>
          </ac:spMkLst>
        </pc:spChg>
        <pc:picChg chg="add mod">
          <ac:chgData name="Kalin Kane" userId="b0c72505-c5fa-4ead-8d41-5206e9eb8e8c" providerId="ADAL" clId="{C97CE3C4-FABA-4D81-8E86-0379E3B5DC21}" dt="2021-05-20T17:20:45.412" v="2156" actId="1076"/>
          <ac:picMkLst>
            <pc:docMk/>
            <pc:sldMk cId="469492028" sldId="555"/>
            <ac:picMk id="6" creationId="{ACB434DC-C712-4186-8CA1-F5C62BF9B833}"/>
          </ac:picMkLst>
        </pc:picChg>
      </pc:sldChg>
      <pc:sldChg chg="addSp modSp new del mod modClrScheme chgLayout">
        <pc:chgData name="Kalin Kane" userId="b0c72505-c5fa-4ead-8d41-5206e9eb8e8c" providerId="ADAL" clId="{C97CE3C4-FABA-4D81-8E86-0379E3B5DC21}" dt="2021-05-24T17:47:51.513" v="4252" actId="2696"/>
        <pc:sldMkLst>
          <pc:docMk/>
          <pc:sldMk cId="658952361" sldId="555"/>
        </pc:sldMkLst>
        <pc:spChg chg="mod ord">
          <ac:chgData name="Kalin Kane" userId="b0c72505-c5fa-4ead-8d41-5206e9eb8e8c" providerId="ADAL" clId="{C97CE3C4-FABA-4D81-8E86-0379E3B5DC21}" dt="2021-05-24T16:16:23.310" v="3625"/>
          <ac:spMkLst>
            <pc:docMk/>
            <pc:sldMk cId="658952361" sldId="555"/>
            <ac:spMk id="2" creationId="{B4BFDA6D-CB26-4969-A0B4-2FF89631E65F}"/>
          </ac:spMkLst>
        </pc:spChg>
        <pc:spChg chg="add mod ord">
          <ac:chgData name="Kalin Kane" userId="b0c72505-c5fa-4ead-8d41-5206e9eb8e8c" providerId="ADAL" clId="{C97CE3C4-FABA-4D81-8E86-0379E3B5DC21}" dt="2021-05-24T17:33:33.895" v="4251" actId="20577"/>
          <ac:spMkLst>
            <pc:docMk/>
            <pc:sldMk cId="658952361" sldId="555"/>
            <ac:spMk id="3" creationId="{939CAC22-91D4-4C6F-8FDF-41D93574D364}"/>
          </ac:spMkLst>
        </pc:spChg>
      </pc:sldChg>
      <pc:sldChg chg="modSp add mod ord">
        <pc:chgData name="Kalin Kane" userId="b0c72505-c5fa-4ead-8d41-5206e9eb8e8c" providerId="ADAL" clId="{C97CE3C4-FABA-4D81-8E86-0379E3B5DC21}" dt="2021-05-24T19:13:05.529" v="7561" actId="20577"/>
        <pc:sldMkLst>
          <pc:docMk/>
          <pc:sldMk cId="3933776861" sldId="555"/>
        </pc:sldMkLst>
        <pc:spChg chg="mod">
          <ac:chgData name="Kalin Kane" userId="b0c72505-c5fa-4ead-8d41-5206e9eb8e8c" providerId="ADAL" clId="{C97CE3C4-FABA-4D81-8E86-0379E3B5DC21}" dt="2021-05-24T19:13:05.529" v="7561" actId="20577"/>
          <ac:spMkLst>
            <pc:docMk/>
            <pc:sldMk cId="3933776861" sldId="555"/>
            <ac:spMk id="3" creationId="{939CAC22-91D4-4C6F-8FDF-41D93574D364}"/>
          </ac:spMkLst>
        </pc:spChg>
      </pc:sldChg>
      <pc:sldChg chg="modSp new mod">
        <pc:chgData name="Kalin Kane" userId="b0c72505-c5fa-4ead-8d41-5206e9eb8e8c" providerId="ADAL" clId="{C97CE3C4-FABA-4D81-8E86-0379E3B5DC21}" dt="2021-05-24T16:16:23.310" v="3625"/>
        <pc:sldMkLst>
          <pc:docMk/>
          <pc:sldMk cId="2503386360" sldId="556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503386360" sldId="556"/>
            <ac:spMk id="2" creationId="{2A74DB25-D6FB-4DA8-96F4-F91DC075E1CA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503386360" sldId="556"/>
            <ac:spMk id="3" creationId="{C0885CAB-8D91-48B5-9D20-8F8C3AFBE4BB}"/>
          </ac:spMkLst>
        </pc:spChg>
      </pc:sldChg>
      <pc:sldChg chg="addSp delSp modSp new mod ord">
        <pc:chgData name="Kalin Kane" userId="b0c72505-c5fa-4ead-8d41-5206e9eb8e8c" providerId="ADAL" clId="{C97CE3C4-FABA-4D81-8E86-0379E3B5DC21}" dt="2021-05-24T18:09:12.451" v="5114"/>
        <pc:sldMkLst>
          <pc:docMk/>
          <pc:sldMk cId="882118474" sldId="557"/>
        </pc:sldMkLst>
        <pc:spChg chg="mod">
          <ac:chgData name="Kalin Kane" userId="b0c72505-c5fa-4ead-8d41-5206e9eb8e8c" providerId="ADAL" clId="{C97CE3C4-FABA-4D81-8E86-0379E3B5DC21}" dt="2021-05-24T18:09:01.491" v="5112" actId="20577"/>
          <ac:spMkLst>
            <pc:docMk/>
            <pc:sldMk cId="882118474" sldId="557"/>
            <ac:spMk id="2" creationId="{A62ADAB0-218B-4CEA-B59E-B4124C3DCC86}"/>
          </ac:spMkLst>
        </pc:spChg>
        <pc:spChg chg="mod">
          <ac:chgData name="Kalin Kane" userId="b0c72505-c5fa-4ead-8d41-5206e9eb8e8c" providerId="ADAL" clId="{C97CE3C4-FABA-4D81-8E86-0379E3B5DC21}" dt="2021-05-24T18:08:47.924" v="5106" actId="20577"/>
          <ac:spMkLst>
            <pc:docMk/>
            <pc:sldMk cId="882118474" sldId="557"/>
            <ac:spMk id="3" creationId="{6241C99E-8B08-40F3-BF69-5561F4FD2808}"/>
          </ac:spMkLst>
        </pc:spChg>
        <pc:spChg chg="add del">
          <ac:chgData name="Kalin Kane" userId="b0c72505-c5fa-4ead-8d41-5206e9eb8e8c" providerId="ADAL" clId="{C97CE3C4-FABA-4D81-8E86-0379E3B5DC21}" dt="2021-05-21T15:14:08.133" v="3299" actId="22"/>
          <ac:spMkLst>
            <pc:docMk/>
            <pc:sldMk cId="882118474" sldId="557"/>
            <ac:spMk id="5" creationId="{3B607E0A-6F56-4FC5-AD4D-2FAF71289D28}"/>
          </ac:spMkLst>
        </pc:spChg>
        <pc:picChg chg="mod">
          <ac:chgData name="Kalin Kane" userId="b0c72505-c5fa-4ead-8d41-5206e9eb8e8c" providerId="ADAL" clId="{C97CE3C4-FABA-4D81-8E86-0379E3B5DC21}" dt="2021-05-24T18:08:21.137" v="5099" actId="1076"/>
          <ac:picMkLst>
            <pc:docMk/>
            <pc:sldMk cId="882118474" sldId="557"/>
            <ac:picMk id="5" creationId="{AAA28904-6BCE-42C6-B3AB-A0F235078671}"/>
          </ac:picMkLst>
        </pc:picChg>
      </pc:sldChg>
      <pc:sldChg chg="modSp add mod">
        <pc:chgData name="Kalin Kane" userId="b0c72505-c5fa-4ead-8d41-5206e9eb8e8c" providerId="ADAL" clId="{C97CE3C4-FABA-4D81-8E86-0379E3B5DC21}" dt="2021-05-24T19:09:39.353" v="7554" actId="20577"/>
        <pc:sldMkLst>
          <pc:docMk/>
          <pc:sldMk cId="1626529076" sldId="558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626529076" sldId="558"/>
            <ac:spMk id="2" creationId="{A62ADAB0-218B-4CEA-B59E-B4124C3DCC86}"/>
          </ac:spMkLst>
        </pc:spChg>
        <pc:spChg chg="mod">
          <ac:chgData name="Kalin Kane" userId="b0c72505-c5fa-4ead-8d41-5206e9eb8e8c" providerId="ADAL" clId="{C97CE3C4-FABA-4D81-8E86-0379E3B5DC21}" dt="2021-05-24T19:09:39.353" v="7554" actId="20577"/>
          <ac:spMkLst>
            <pc:docMk/>
            <pc:sldMk cId="1626529076" sldId="558"/>
            <ac:spMk id="3" creationId="{6241C99E-8B08-40F3-BF69-5561F4FD2808}"/>
          </ac:spMkLst>
        </pc:spChg>
      </pc:sldChg>
      <pc:sldChg chg="modSp add mod">
        <pc:chgData name="Kalin Kane" userId="b0c72505-c5fa-4ead-8d41-5206e9eb8e8c" providerId="ADAL" clId="{C97CE3C4-FABA-4D81-8E86-0379E3B5DC21}" dt="2021-05-24T19:10:46.731" v="7558" actId="20577"/>
        <pc:sldMkLst>
          <pc:docMk/>
          <pc:sldMk cId="2511456195" sldId="559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511456195" sldId="559"/>
            <ac:spMk id="2" creationId="{A62ADAB0-218B-4CEA-B59E-B4124C3DCC86}"/>
          </ac:spMkLst>
        </pc:spChg>
        <pc:spChg chg="mod">
          <ac:chgData name="Kalin Kane" userId="b0c72505-c5fa-4ead-8d41-5206e9eb8e8c" providerId="ADAL" clId="{C97CE3C4-FABA-4D81-8E86-0379E3B5DC21}" dt="2021-05-24T19:10:46.731" v="7558" actId="20577"/>
          <ac:spMkLst>
            <pc:docMk/>
            <pc:sldMk cId="2511456195" sldId="559"/>
            <ac:spMk id="3" creationId="{6241C99E-8B08-40F3-BF69-5561F4FD2808}"/>
          </ac:spMkLst>
        </pc:spChg>
      </pc:sldChg>
      <pc:sldChg chg="modSp add del mod">
        <pc:chgData name="Kalin Kane" userId="b0c72505-c5fa-4ead-8d41-5206e9eb8e8c" providerId="ADAL" clId="{C97CE3C4-FABA-4D81-8E86-0379E3B5DC21}" dt="2021-05-25T00:12:52.498" v="8699" actId="47"/>
        <pc:sldMkLst>
          <pc:docMk/>
          <pc:sldMk cId="1724725603" sldId="560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724725603" sldId="560"/>
            <ac:spMk id="2" creationId="{A62ADAB0-218B-4CEA-B59E-B4124C3DCC8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724725603" sldId="560"/>
            <ac:spMk id="3" creationId="{6241C99E-8B08-40F3-BF69-5561F4FD2808}"/>
          </ac:spMkLst>
        </pc:spChg>
      </pc:sldChg>
      <pc:sldChg chg="modSp add del mod">
        <pc:chgData name="Kalin Kane" userId="b0c72505-c5fa-4ead-8d41-5206e9eb8e8c" providerId="ADAL" clId="{C97CE3C4-FABA-4D81-8E86-0379E3B5DC21}" dt="2021-05-25T00:12:52.498" v="8699" actId="47"/>
        <pc:sldMkLst>
          <pc:docMk/>
          <pc:sldMk cId="2050157581" sldId="561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050157581" sldId="561"/>
            <ac:spMk id="2" creationId="{A62ADAB0-218B-4CEA-B59E-B4124C3DCC86}"/>
          </ac:spMkLst>
        </pc:spChg>
        <pc:spChg chg="mod">
          <ac:chgData name="Kalin Kane" userId="b0c72505-c5fa-4ead-8d41-5206e9eb8e8c" providerId="ADAL" clId="{C97CE3C4-FABA-4D81-8E86-0379E3B5DC21}" dt="2021-05-24T16:16:28.775" v="3626" actId="20577"/>
          <ac:spMkLst>
            <pc:docMk/>
            <pc:sldMk cId="2050157581" sldId="561"/>
            <ac:spMk id="3" creationId="{6241C99E-8B08-40F3-BF69-5561F4FD2808}"/>
          </ac:spMkLst>
        </pc:spChg>
      </pc:sldChg>
      <pc:sldChg chg="modSp add del mod">
        <pc:chgData name="Kalin Kane" userId="b0c72505-c5fa-4ead-8d41-5206e9eb8e8c" providerId="ADAL" clId="{C97CE3C4-FABA-4D81-8E86-0379E3B5DC21}" dt="2021-05-25T00:12:52.498" v="8699" actId="47"/>
        <pc:sldMkLst>
          <pc:docMk/>
          <pc:sldMk cId="67483224" sldId="562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67483224" sldId="562"/>
            <ac:spMk id="2" creationId="{A62ADAB0-218B-4CEA-B59E-B4124C3DCC8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67483224" sldId="562"/>
            <ac:spMk id="3" creationId="{6241C99E-8B08-40F3-BF69-5561F4FD2808}"/>
          </ac:spMkLst>
        </pc:spChg>
      </pc:sldChg>
      <pc:sldChg chg="modSp add del">
        <pc:chgData name="Kalin Kane" userId="b0c72505-c5fa-4ead-8d41-5206e9eb8e8c" providerId="ADAL" clId="{C97CE3C4-FABA-4D81-8E86-0379E3B5DC21}" dt="2021-05-24T19:12:40.982" v="7559" actId="47"/>
        <pc:sldMkLst>
          <pc:docMk/>
          <pc:sldMk cId="434571509" sldId="563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34571509" sldId="563"/>
            <ac:spMk id="2" creationId="{A62ADAB0-218B-4CEA-B59E-B4124C3DCC8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34571509" sldId="563"/>
            <ac:spMk id="3" creationId="{6241C99E-8B08-40F3-BF69-5561F4FD2808}"/>
          </ac:spMkLst>
        </pc:spChg>
      </pc:sldChg>
      <pc:sldChg chg="modSp add del">
        <pc:chgData name="Kalin Kane" userId="b0c72505-c5fa-4ead-8d41-5206e9eb8e8c" providerId="ADAL" clId="{C97CE3C4-FABA-4D81-8E86-0379E3B5DC21}" dt="2021-05-24T19:12:43.070" v="7560" actId="47"/>
        <pc:sldMkLst>
          <pc:docMk/>
          <pc:sldMk cId="2240333373" sldId="564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240333373" sldId="564"/>
            <ac:spMk id="2" creationId="{A62ADAB0-218B-4CEA-B59E-B4124C3DCC8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2240333373" sldId="564"/>
            <ac:spMk id="3" creationId="{6241C99E-8B08-40F3-BF69-5561F4FD2808}"/>
          </ac:spMkLst>
        </pc:spChg>
      </pc:sldChg>
      <pc:sldChg chg="modSp mod">
        <pc:chgData name="Kalin Kane" userId="b0c72505-c5fa-4ead-8d41-5206e9eb8e8c" providerId="ADAL" clId="{C97CE3C4-FABA-4D81-8E86-0379E3B5DC21}" dt="2021-05-24T18:53:51.900" v="7297" actId="692"/>
        <pc:sldMkLst>
          <pc:docMk/>
          <pc:sldMk cId="1603792477" sldId="565"/>
        </pc:sldMkLst>
        <pc:spChg chg="mod">
          <ac:chgData name="Kalin Kane" userId="b0c72505-c5fa-4ead-8d41-5206e9eb8e8c" providerId="ADAL" clId="{C97CE3C4-FABA-4D81-8E86-0379E3B5DC21}" dt="2021-05-24T18:53:51.900" v="7297" actId="692"/>
          <ac:spMkLst>
            <pc:docMk/>
            <pc:sldMk cId="1603792477" sldId="565"/>
            <ac:spMk id="2" creationId="{5ED4F4E4-5A5F-4588-B581-7D83B1A856F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603792477" sldId="565"/>
            <ac:spMk id="3" creationId="{7FC5BB90-6F5A-4930-8BC3-1B9244ADE337}"/>
          </ac:spMkLst>
        </pc:spChg>
      </pc:sldChg>
      <pc:sldChg chg="modSp mod">
        <pc:chgData name="Kalin Kane" userId="b0c72505-c5fa-4ead-8d41-5206e9eb8e8c" providerId="ADAL" clId="{C97CE3C4-FABA-4D81-8E86-0379E3B5DC21}" dt="2021-05-24T18:53:43.070" v="7294" actId="692"/>
        <pc:sldMkLst>
          <pc:docMk/>
          <pc:sldMk cId="1907529845" sldId="566"/>
        </pc:sldMkLst>
        <pc:spChg chg="mod">
          <ac:chgData name="Kalin Kane" userId="b0c72505-c5fa-4ead-8d41-5206e9eb8e8c" providerId="ADAL" clId="{C97CE3C4-FABA-4D81-8E86-0379E3B5DC21}" dt="2021-05-24T18:53:43.070" v="7294" actId="692"/>
          <ac:spMkLst>
            <pc:docMk/>
            <pc:sldMk cId="1907529845" sldId="566"/>
            <ac:spMk id="2" creationId="{5ED4F4E4-5A5F-4588-B581-7D83B1A856F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1907529845" sldId="566"/>
            <ac:spMk id="3" creationId="{7FC5BB90-6F5A-4930-8BC3-1B9244ADE337}"/>
          </ac:spMkLst>
        </pc:spChg>
      </pc:sldChg>
      <pc:sldChg chg="modSp add del mod">
        <pc:chgData name="Kalin Kane" userId="b0c72505-c5fa-4ead-8d41-5206e9eb8e8c" providerId="ADAL" clId="{C97CE3C4-FABA-4D81-8E86-0379E3B5DC21}" dt="2021-05-21T15:41:01.993" v="3314" actId="2696"/>
        <pc:sldMkLst>
          <pc:docMk/>
          <pc:sldMk cId="738580804" sldId="567"/>
        </pc:sldMkLst>
        <pc:spChg chg="mod">
          <ac:chgData name="Kalin Kane" userId="b0c72505-c5fa-4ead-8d41-5206e9eb8e8c" providerId="ADAL" clId="{C97CE3C4-FABA-4D81-8E86-0379E3B5DC21}" dt="2021-05-21T15:14:16.346" v="3303" actId="20577"/>
          <ac:spMkLst>
            <pc:docMk/>
            <pc:sldMk cId="738580804" sldId="567"/>
            <ac:spMk id="2" creationId="{A62ADAB0-218B-4CEA-B59E-B4124C3DCC86}"/>
          </ac:spMkLst>
        </pc:spChg>
      </pc:sldChg>
      <pc:sldChg chg="modSp add del mod">
        <pc:chgData name="Kalin Kane" userId="b0c72505-c5fa-4ead-8d41-5206e9eb8e8c" providerId="ADAL" clId="{C97CE3C4-FABA-4D81-8E86-0379E3B5DC21}" dt="2021-05-24T18:01:04.566" v="4977" actId="47"/>
        <pc:sldMkLst>
          <pc:docMk/>
          <pc:sldMk cId="4170915616" sldId="567"/>
        </pc:sld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170915616" sldId="567"/>
            <ac:spMk id="2" creationId="{A62ADAB0-218B-4CEA-B59E-B4124C3DCC86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k cId="4170915616" sldId="567"/>
            <ac:spMk id="3" creationId="{6241C99E-8B08-40F3-BF69-5561F4FD2808}"/>
          </ac:spMkLst>
        </pc:spChg>
        <pc:spChg chg="mod">
          <ac:chgData name="Kalin Kane" userId="b0c72505-c5fa-4ead-8d41-5206e9eb8e8c" providerId="ADAL" clId="{C97CE3C4-FABA-4D81-8E86-0379E3B5DC21}" dt="2021-05-24T17:22:40.498" v="3957" actId="20577"/>
          <ac:spMkLst>
            <pc:docMk/>
            <pc:sldMk cId="4170915616" sldId="567"/>
            <ac:spMk id="5" creationId="{237DA435-5CE1-4DB1-A8F2-01B0ED53F25A}"/>
          </ac:spMkLst>
        </pc:spChg>
      </pc:sldChg>
      <pc:sldChg chg="addSp delSp modSp mod ord setBg">
        <pc:chgData name="Kalin Kane" userId="b0c72505-c5fa-4ead-8d41-5206e9eb8e8c" providerId="ADAL" clId="{C97CE3C4-FABA-4D81-8E86-0379E3B5DC21}" dt="2021-05-24T16:28:05.210" v="3702" actId="1035"/>
        <pc:sldMkLst>
          <pc:docMk/>
          <pc:sldMk cId="3198883883" sldId="568"/>
        </pc:sldMkLst>
        <pc:spChg chg="del mod">
          <ac:chgData name="Kalin Kane" userId="b0c72505-c5fa-4ead-8d41-5206e9eb8e8c" providerId="ADAL" clId="{C97CE3C4-FABA-4D81-8E86-0379E3B5DC21}" dt="2021-05-24T16:17:27.665" v="3632" actId="478"/>
          <ac:spMkLst>
            <pc:docMk/>
            <pc:sldMk cId="3198883883" sldId="568"/>
            <ac:spMk id="2" creationId="{9EDF4B72-1DF1-4F92-9A0C-552BBD943B38}"/>
          </ac:spMkLst>
        </pc:spChg>
        <pc:spChg chg="del mod">
          <ac:chgData name="Kalin Kane" userId="b0c72505-c5fa-4ead-8d41-5206e9eb8e8c" providerId="ADAL" clId="{C97CE3C4-FABA-4D81-8E86-0379E3B5DC21}" dt="2021-05-24T16:17:26.829" v="3631" actId="478"/>
          <ac:spMkLst>
            <pc:docMk/>
            <pc:sldMk cId="3198883883" sldId="568"/>
            <ac:spMk id="3" creationId="{FFE68C6A-77DA-444E-B69A-6D6BD6D1F7A5}"/>
          </ac:spMkLst>
        </pc:spChg>
        <pc:spChg chg="add mod">
          <ac:chgData name="Kalin Kane" userId="b0c72505-c5fa-4ead-8d41-5206e9eb8e8c" providerId="ADAL" clId="{C97CE3C4-FABA-4D81-8E86-0379E3B5DC21}" dt="2021-05-24T16:25:54.163" v="3670" actId="207"/>
          <ac:spMkLst>
            <pc:docMk/>
            <pc:sldMk cId="3198883883" sldId="568"/>
            <ac:spMk id="4" creationId="{F445CC73-FDE5-4FDD-9993-15972DC0E379}"/>
          </ac:spMkLst>
        </pc:spChg>
        <pc:spChg chg="add mod">
          <ac:chgData name="Kalin Kane" userId="b0c72505-c5fa-4ead-8d41-5206e9eb8e8c" providerId="ADAL" clId="{C97CE3C4-FABA-4D81-8E86-0379E3B5DC21}" dt="2021-05-24T16:27:45.624" v="3672" actId="1076"/>
          <ac:spMkLst>
            <pc:docMk/>
            <pc:sldMk cId="3198883883" sldId="568"/>
            <ac:spMk id="5" creationId="{92EE791E-E365-4112-B74A-B8F26035CA4D}"/>
          </ac:spMkLst>
        </pc:spChg>
        <pc:spChg chg="add mod ord">
          <ac:chgData name="Kalin Kane" userId="b0c72505-c5fa-4ead-8d41-5206e9eb8e8c" providerId="ADAL" clId="{C97CE3C4-FABA-4D81-8E86-0379E3B5DC21}" dt="2021-05-24T16:28:05.210" v="3702" actId="1035"/>
          <ac:spMkLst>
            <pc:docMk/>
            <pc:sldMk cId="3198883883" sldId="568"/>
            <ac:spMk id="7" creationId="{D8BE67D7-87D7-40B9-898A-2378F94FA3EE}"/>
          </ac:spMkLst>
        </pc:spChg>
        <pc:spChg chg="add mod ord">
          <ac:chgData name="Kalin Kane" userId="b0c72505-c5fa-4ead-8d41-5206e9eb8e8c" providerId="ADAL" clId="{C97CE3C4-FABA-4D81-8E86-0379E3B5DC21}" dt="2021-05-24T16:28:05.210" v="3702" actId="1035"/>
          <ac:spMkLst>
            <pc:docMk/>
            <pc:sldMk cId="3198883883" sldId="568"/>
            <ac:spMk id="8" creationId="{3306960D-A2CC-469A-B99B-0F7AD148DD1B}"/>
          </ac:spMkLst>
        </pc:spChg>
        <pc:picChg chg="add mod">
          <ac:chgData name="Kalin Kane" userId="b0c72505-c5fa-4ead-8d41-5206e9eb8e8c" providerId="ADAL" clId="{C97CE3C4-FABA-4D81-8E86-0379E3B5DC21}" dt="2021-05-24T16:18:03.065" v="3637" actId="1076"/>
          <ac:picMkLst>
            <pc:docMk/>
            <pc:sldMk cId="3198883883" sldId="568"/>
            <ac:picMk id="6" creationId="{70D15CE3-7791-440A-8AE3-27E08C1DF6B2}"/>
          </ac:picMkLst>
        </pc:picChg>
      </pc:sldChg>
      <pc:sldChg chg="modSp new mod">
        <pc:chgData name="Kalin Kane" userId="b0c72505-c5fa-4ead-8d41-5206e9eb8e8c" providerId="ADAL" clId="{C97CE3C4-FABA-4D81-8E86-0379E3B5DC21}" dt="2021-05-24T16:41:59.761" v="3742" actId="15"/>
        <pc:sldMkLst>
          <pc:docMk/>
          <pc:sldMk cId="3243870838" sldId="569"/>
        </pc:sldMkLst>
        <pc:spChg chg="mod">
          <ac:chgData name="Kalin Kane" userId="b0c72505-c5fa-4ead-8d41-5206e9eb8e8c" providerId="ADAL" clId="{C97CE3C4-FABA-4D81-8E86-0379E3B5DC21}" dt="2021-05-24T16:41:40.296" v="3726" actId="20577"/>
          <ac:spMkLst>
            <pc:docMk/>
            <pc:sldMk cId="3243870838" sldId="569"/>
            <ac:spMk id="2" creationId="{10E8B63B-7CA2-40DF-B8E8-3280C89FF887}"/>
          </ac:spMkLst>
        </pc:spChg>
        <pc:spChg chg="mod">
          <ac:chgData name="Kalin Kane" userId="b0c72505-c5fa-4ead-8d41-5206e9eb8e8c" providerId="ADAL" clId="{C97CE3C4-FABA-4D81-8E86-0379E3B5DC21}" dt="2021-05-24T16:41:59.761" v="3742" actId="15"/>
          <ac:spMkLst>
            <pc:docMk/>
            <pc:sldMk cId="3243870838" sldId="569"/>
            <ac:spMk id="3" creationId="{B43F6485-A4D0-4CC9-A9DB-B3010EF60D1E}"/>
          </ac:spMkLst>
        </pc:spChg>
      </pc:sldChg>
      <pc:sldChg chg="addSp delSp modSp new del">
        <pc:chgData name="Kalin Kane" userId="b0c72505-c5fa-4ead-8d41-5206e9eb8e8c" providerId="ADAL" clId="{C97CE3C4-FABA-4D81-8E86-0379E3B5DC21}" dt="2021-05-24T16:16:14.240" v="3613" actId="680"/>
        <pc:sldMkLst>
          <pc:docMk/>
          <pc:sldMk cId="4241622418" sldId="569"/>
        </pc:sldMkLst>
        <pc:spChg chg="add del mod">
          <ac:chgData name="Kalin Kane" userId="b0c72505-c5fa-4ead-8d41-5206e9eb8e8c" providerId="ADAL" clId="{C97CE3C4-FABA-4D81-8E86-0379E3B5DC21}" dt="2021-05-24T16:16:14.091" v="3612"/>
          <ac:spMkLst>
            <pc:docMk/>
            <pc:sldMk cId="4241622418" sldId="569"/>
            <ac:spMk id="4" creationId="{FBBE6FCA-BECC-4215-B5DA-6ECAEEA25B77}"/>
          </ac:spMkLst>
        </pc:spChg>
        <pc:spChg chg="add del mod">
          <ac:chgData name="Kalin Kane" userId="b0c72505-c5fa-4ead-8d41-5206e9eb8e8c" providerId="ADAL" clId="{C97CE3C4-FABA-4D81-8E86-0379E3B5DC21}" dt="2021-05-24T16:16:14.091" v="3612"/>
          <ac:spMkLst>
            <pc:docMk/>
            <pc:sldMk cId="4241622418" sldId="569"/>
            <ac:spMk id="5" creationId="{D0172B4A-15A6-434E-A73A-6F829AB23563}"/>
          </ac:spMkLst>
        </pc:spChg>
        <pc:picChg chg="add del mod">
          <ac:chgData name="Kalin Kane" userId="b0c72505-c5fa-4ead-8d41-5206e9eb8e8c" providerId="ADAL" clId="{C97CE3C4-FABA-4D81-8E86-0379E3B5DC21}" dt="2021-05-24T16:16:14.091" v="3612"/>
          <ac:picMkLst>
            <pc:docMk/>
            <pc:sldMk cId="4241622418" sldId="569"/>
            <ac:picMk id="6" creationId="{83336870-DE0E-4062-82EB-7FC73CBC0A36}"/>
          </ac:picMkLst>
        </pc:picChg>
      </pc:sldChg>
      <pc:sldChg chg="modSp new mod">
        <pc:chgData name="Kalin Kane" userId="b0c72505-c5fa-4ead-8d41-5206e9eb8e8c" providerId="ADAL" clId="{C97CE3C4-FABA-4D81-8E86-0379E3B5DC21}" dt="2021-05-24T16:43:24.571" v="3783" actId="20577"/>
        <pc:sldMkLst>
          <pc:docMk/>
          <pc:sldMk cId="2793022758" sldId="570"/>
        </pc:sldMkLst>
        <pc:spChg chg="mod">
          <ac:chgData name="Kalin Kane" userId="b0c72505-c5fa-4ead-8d41-5206e9eb8e8c" providerId="ADAL" clId="{C97CE3C4-FABA-4D81-8E86-0379E3B5DC21}" dt="2021-05-24T16:43:24.571" v="3783" actId="20577"/>
          <ac:spMkLst>
            <pc:docMk/>
            <pc:sldMk cId="2793022758" sldId="570"/>
            <ac:spMk id="2" creationId="{95BFC135-2C78-424E-BA42-373AF30E1D10}"/>
          </ac:spMkLst>
        </pc:spChg>
        <pc:spChg chg="mod">
          <ac:chgData name="Kalin Kane" userId="b0c72505-c5fa-4ead-8d41-5206e9eb8e8c" providerId="ADAL" clId="{C97CE3C4-FABA-4D81-8E86-0379E3B5DC21}" dt="2021-05-24T16:42:26.717" v="3757" actId="207"/>
          <ac:spMkLst>
            <pc:docMk/>
            <pc:sldMk cId="2793022758" sldId="570"/>
            <ac:spMk id="3" creationId="{FB5093EE-2BBA-4F9A-B5A8-8B0718FA5778}"/>
          </ac:spMkLst>
        </pc:spChg>
      </pc:sldChg>
      <pc:sldChg chg="modSp new mod">
        <pc:chgData name="Kalin Kane" userId="b0c72505-c5fa-4ead-8d41-5206e9eb8e8c" providerId="ADAL" clId="{C97CE3C4-FABA-4D81-8E86-0379E3B5DC21}" dt="2021-05-24T17:18:07.783" v="3860" actId="20577"/>
        <pc:sldMkLst>
          <pc:docMk/>
          <pc:sldMk cId="1420336718" sldId="571"/>
        </pc:sldMkLst>
        <pc:spChg chg="mod">
          <ac:chgData name="Kalin Kane" userId="b0c72505-c5fa-4ead-8d41-5206e9eb8e8c" providerId="ADAL" clId="{C97CE3C4-FABA-4D81-8E86-0379E3B5DC21}" dt="2021-05-24T17:18:07.783" v="3860" actId="20577"/>
          <ac:spMkLst>
            <pc:docMk/>
            <pc:sldMk cId="1420336718" sldId="571"/>
            <ac:spMk id="2" creationId="{0E592669-57BD-4836-AEAF-FC2EE28EB6A5}"/>
          </ac:spMkLst>
        </pc:spChg>
      </pc:sldChg>
      <pc:sldChg chg="addSp delSp modSp new mod modClrScheme chgLayout">
        <pc:chgData name="Kalin Kane" userId="b0c72505-c5fa-4ead-8d41-5206e9eb8e8c" providerId="ADAL" clId="{C97CE3C4-FABA-4D81-8E86-0379E3B5DC21}" dt="2021-05-24T17:22:25.807" v="3932" actId="20577"/>
        <pc:sldMkLst>
          <pc:docMk/>
          <pc:sldMk cId="1134436538" sldId="572"/>
        </pc:sldMkLst>
        <pc:spChg chg="del mod ord">
          <ac:chgData name="Kalin Kane" userId="b0c72505-c5fa-4ead-8d41-5206e9eb8e8c" providerId="ADAL" clId="{C97CE3C4-FABA-4D81-8E86-0379E3B5DC21}" dt="2021-05-24T17:22:20.529" v="3923" actId="700"/>
          <ac:spMkLst>
            <pc:docMk/>
            <pc:sldMk cId="1134436538" sldId="572"/>
            <ac:spMk id="2" creationId="{8CEAF5FD-776A-4B91-B529-A7E4DB247D67}"/>
          </ac:spMkLst>
        </pc:spChg>
        <pc:spChg chg="del mod ord">
          <ac:chgData name="Kalin Kane" userId="b0c72505-c5fa-4ead-8d41-5206e9eb8e8c" providerId="ADAL" clId="{C97CE3C4-FABA-4D81-8E86-0379E3B5DC21}" dt="2021-05-24T17:22:20.529" v="3923" actId="700"/>
          <ac:spMkLst>
            <pc:docMk/>
            <pc:sldMk cId="1134436538" sldId="572"/>
            <ac:spMk id="3" creationId="{E2DFC79C-66EA-49C6-AE9D-9168548A2404}"/>
          </ac:spMkLst>
        </pc:spChg>
        <pc:spChg chg="mod ord">
          <ac:chgData name="Kalin Kane" userId="b0c72505-c5fa-4ead-8d41-5206e9eb8e8c" providerId="ADAL" clId="{C97CE3C4-FABA-4D81-8E86-0379E3B5DC21}" dt="2021-05-24T17:22:20.529" v="3923" actId="700"/>
          <ac:spMkLst>
            <pc:docMk/>
            <pc:sldMk cId="1134436538" sldId="572"/>
            <ac:spMk id="4" creationId="{109DF14E-6EEB-432D-AD9A-0C751D0359FA}"/>
          </ac:spMkLst>
        </pc:spChg>
        <pc:spChg chg="mod ord">
          <ac:chgData name="Kalin Kane" userId="b0c72505-c5fa-4ead-8d41-5206e9eb8e8c" providerId="ADAL" clId="{C97CE3C4-FABA-4D81-8E86-0379E3B5DC21}" dt="2021-05-24T17:22:20.529" v="3923" actId="700"/>
          <ac:spMkLst>
            <pc:docMk/>
            <pc:sldMk cId="1134436538" sldId="572"/>
            <ac:spMk id="5" creationId="{0F3B9B07-F8D5-47CB-B02C-2D154BD9C0B6}"/>
          </ac:spMkLst>
        </pc:spChg>
        <pc:spChg chg="mod ord">
          <ac:chgData name="Kalin Kane" userId="b0c72505-c5fa-4ead-8d41-5206e9eb8e8c" providerId="ADAL" clId="{C97CE3C4-FABA-4D81-8E86-0379E3B5DC21}" dt="2021-05-24T17:22:20.529" v="3923" actId="700"/>
          <ac:spMkLst>
            <pc:docMk/>
            <pc:sldMk cId="1134436538" sldId="572"/>
            <ac:spMk id="6" creationId="{E4959C20-FD60-474E-930D-B72E0B7746CC}"/>
          </ac:spMkLst>
        </pc:spChg>
        <pc:spChg chg="add mod ord">
          <ac:chgData name="Kalin Kane" userId="b0c72505-c5fa-4ead-8d41-5206e9eb8e8c" providerId="ADAL" clId="{C97CE3C4-FABA-4D81-8E86-0379E3B5DC21}" dt="2021-05-24T17:22:25.807" v="3932" actId="20577"/>
          <ac:spMkLst>
            <pc:docMk/>
            <pc:sldMk cId="1134436538" sldId="572"/>
            <ac:spMk id="7" creationId="{BD0F7DDA-78D4-41AE-90E5-CAAA25F285F6}"/>
          </ac:spMkLst>
        </pc:spChg>
        <pc:spChg chg="add mod ord">
          <ac:chgData name="Kalin Kane" userId="b0c72505-c5fa-4ead-8d41-5206e9eb8e8c" providerId="ADAL" clId="{C97CE3C4-FABA-4D81-8E86-0379E3B5DC21}" dt="2021-05-24T17:22:20.529" v="3923" actId="700"/>
          <ac:spMkLst>
            <pc:docMk/>
            <pc:sldMk cId="1134436538" sldId="572"/>
            <ac:spMk id="8" creationId="{CB5FED75-545D-41D9-AB8E-0D6143B376FC}"/>
          </ac:spMkLst>
        </pc:spChg>
      </pc:sldChg>
      <pc:sldChg chg="addSp delSp modSp new del mod modClrScheme chgLayout">
        <pc:chgData name="Kalin Kane" userId="b0c72505-c5fa-4ead-8d41-5206e9eb8e8c" providerId="ADAL" clId="{C97CE3C4-FABA-4D81-8E86-0379E3B5DC21}" dt="2021-05-24T17:19:18.020" v="3863" actId="47"/>
        <pc:sldMkLst>
          <pc:docMk/>
          <pc:sldMk cId="1336149858" sldId="572"/>
        </pc:sldMkLst>
        <pc:spChg chg="del mod ord">
          <ac:chgData name="Kalin Kane" userId="b0c72505-c5fa-4ead-8d41-5206e9eb8e8c" providerId="ADAL" clId="{C97CE3C4-FABA-4D81-8E86-0379E3B5DC21}" dt="2021-05-24T17:18:56.528" v="3862" actId="700"/>
          <ac:spMkLst>
            <pc:docMk/>
            <pc:sldMk cId="1336149858" sldId="572"/>
            <ac:spMk id="2" creationId="{FA1FD003-A509-4AD1-9A9F-CB0230877A33}"/>
          </ac:spMkLst>
        </pc:spChg>
        <pc:spChg chg="del mod ord">
          <ac:chgData name="Kalin Kane" userId="b0c72505-c5fa-4ead-8d41-5206e9eb8e8c" providerId="ADAL" clId="{C97CE3C4-FABA-4D81-8E86-0379E3B5DC21}" dt="2021-05-24T17:18:56.528" v="3862" actId="700"/>
          <ac:spMkLst>
            <pc:docMk/>
            <pc:sldMk cId="1336149858" sldId="572"/>
            <ac:spMk id="3" creationId="{EB6B71F2-5B75-40D3-8D01-33E61D566086}"/>
          </ac:spMkLst>
        </pc:spChg>
        <pc:spChg chg="del">
          <ac:chgData name="Kalin Kane" userId="b0c72505-c5fa-4ead-8d41-5206e9eb8e8c" providerId="ADAL" clId="{C97CE3C4-FABA-4D81-8E86-0379E3B5DC21}" dt="2021-05-24T17:18:56.528" v="3862" actId="700"/>
          <ac:spMkLst>
            <pc:docMk/>
            <pc:sldMk cId="1336149858" sldId="572"/>
            <ac:spMk id="4" creationId="{5FBCF92E-8DD5-41B8-9372-3194C1B45CD8}"/>
          </ac:spMkLst>
        </pc:spChg>
        <pc:spChg chg="del">
          <ac:chgData name="Kalin Kane" userId="b0c72505-c5fa-4ead-8d41-5206e9eb8e8c" providerId="ADAL" clId="{C97CE3C4-FABA-4D81-8E86-0379E3B5DC21}" dt="2021-05-24T17:18:56.528" v="3862" actId="700"/>
          <ac:spMkLst>
            <pc:docMk/>
            <pc:sldMk cId="1336149858" sldId="572"/>
            <ac:spMk id="5" creationId="{A38DBFC0-89F1-4CB2-8A20-FB29B615D4A0}"/>
          </ac:spMkLst>
        </pc:spChg>
        <pc:spChg chg="del">
          <ac:chgData name="Kalin Kane" userId="b0c72505-c5fa-4ead-8d41-5206e9eb8e8c" providerId="ADAL" clId="{C97CE3C4-FABA-4D81-8E86-0379E3B5DC21}" dt="2021-05-24T17:18:56.528" v="3862" actId="700"/>
          <ac:spMkLst>
            <pc:docMk/>
            <pc:sldMk cId="1336149858" sldId="572"/>
            <ac:spMk id="6" creationId="{68D1C4B7-03D7-4D4C-87E7-915E2CEF0A13}"/>
          </ac:spMkLst>
        </pc:spChg>
        <pc:spChg chg="add mod ord">
          <ac:chgData name="Kalin Kane" userId="b0c72505-c5fa-4ead-8d41-5206e9eb8e8c" providerId="ADAL" clId="{C97CE3C4-FABA-4D81-8E86-0379E3B5DC21}" dt="2021-05-24T17:18:56.528" v="3862" actId="700"/>
          <ac:spMkLst>
            <pc:docMk/>
            <pc:sldMk cId="1336149858" sldId="572"/>
            <ac:spMk id="7" creationId="{50652286-247C-4B6D-9E58-AB8DCE379E03}"/>
          </ac:spMkLst>
        </pc:spChg>
        <pc:spChg chg="add mod ord">
          <ac:chgData name="Kalin Kane" userId="b0c72505-c5fa-4ead-8d41-5206e9eb8e8c" providerId="ADAL" clId="{C97CE3C4-FABA-4D81-8E86-0379E3B5DC21}" dt="2021-05-24T17:18:56.528" v="3862" actId="700"/>
          <ac:spMkLst>
            <pc:docMk/>
            <pc:sldMk cId="1336149858" sldId="572"/>
            <ac:spMk id="8" creationId="{E0753942-3A75-453F-8F6A-9816BC5BAA47}"/>
          </ac:spMkLst>
        </pc:spChg>
      </pc:sldChg>
      <pc:sldChg chg="modSp new mod">
        <pc:chgData name="Kalin Kane" userId="b0c72505-c5fa-4ead-8d41-5206e9eb8e8c" providerId="ADAL" clId="{C97CE3C4-FABA-4D81-8E86-0379E3B5DC21}" dt="2021-05-24T19:16:10.357" v="8189" actId="20577"/>
        <pc:sldMkLst>
          <pc:docMk/>
          <pc:sldMk cId="1015489391" sldId="573"/>
        </pc:sldMkLst>
        <pc:spChg chg="mod">
          <ac:chgData name="Kalin Kane" userId="b0c72505-c5fa-4ead-8d41-5206e9eb8e8c" providerId="ADAL" clId="{C97CE3C4-FABA-4D81-8E86-0379E3B5DC21}" dt="2021-05-24T19:13:40.492" v="7582" actId="20577"/>
          <ac:spMkLst>
            <pc:docMk/>
            <pc:sldMk cId="1015489391" sldId="573"/>
            <ac:spMk id="2" creationId="{6C91AA0F-122F-4729-9ED6-4A64CA5EE13F}"/>
          </ac:spMkLst>
        </pc:spChg>
        <pc:spChg chg="mod">
          <ac:chgData name="Kalin Kane" userId="b0c72505-c5fa-4ead-8d41-5206e9eb8e8c" providerId="ADAL" clId="{C97CE3C4-FABA-4D81-8E86-0379E3B5DC21}" dt="2021-05-24T19:16:10.357" v="8189" actId="20577"/>
          <ac:spMkLst>
            <pc:docMk/>
            <pc:sldMk cId="1015489391" sldId="573"/>
            <ac:spMk id="3" creationId="{91D2D5C8-5763-4138-8ED8-5F91F1BDBEE0}"/>
          </ac:spMkLst>
        </pc:spChg>
      </pc:sldChg>
      <pc:sldChg chg="addSp delSp modSp new mod modClrScheme chgLayout">
        <pc:chgData name="Kalin Kane" userId="b0c72505-c5fa-4ead-8d41-5206e9eb8e8c" providerId="ADAL" clId="{C97CE3C4-FABA-4D81-8E86-0379E3B5DC21}" dt="2021-05-24T19:25:00.144" v="8690" actId="20577"/>
        <pc:sldMkLst>
          <pc:docMk/>
          <pc:sldMk cId="3106435379" sldId="574"/>
        </pc:sldMkLst>
        <pc:spChg chg="del mod ord">
          <ac:chgData name="Kalin Kane" userId="b0c72505-c5fa-4ead-8d41-5206e9eb8e8c" providerId="ADAL" clId="{C97CE3C4-FABA-4D81-8E86-0379E3B5DC21}" dt="2021-05-24T19:24:56.240" v="8677" actId="700"/>
          <ac:spMkLst>
            <pc:docMk/>
            <pc:sldMk cId="3106435379" sldId="574"/>
            <ac:spMk id="2" creationId="{83603C01-23D1-4BA3-BDD7-A6388B21EFBA}"/>
          </ac:spMkLst>
        </pc:spChg>
        <pc:spChg chg="del mod ord">
          <ac:chgData name="Kalin Kane" userId="b0c72505-c5fa-4ead-8d41-5206e9eb8e8c" providerId="ADAL" clId="{C97CE3C4-FABA-4D81-8E86-0379E3B5DC21}" dt="2021-05-24T19:24:56.240" v="8677" actId="700"/>
          <ac:spMkLst>
            <pc:docMk/>
            <pc:sldMk cId="3106435379" sldId="574"/>
            <ac:spMk id="3" creationId="{0183809B-0819-4B11-80A8-27076269AD90}"/>
          </ac:spMkLst>
        </pc:spChg>
        <pc:spChg chg="mod ord">
          <ac:chgData name="Kalin Kane" userId="b0c72505-c5fa-4ead-8d41-5206e9eb8e8c" providerId="ADAL" clId="{C97CE3C4-FABA-4D81-8E86-0379E3B5DC21}" dt="2021-05-24T19:24:56.240" v="8677" actId="700"/>
          <ac:spMkLst>
            <pc:docMk/>
            <pc:sldMk cId="3106435379" sldId="574"/>
            <ac:spMk id="4" creationId="{4F6158C7-311F-4176-952D-39AC28A3CFD6}"/>
          </ac:spMkLst>
        </pc:spChg>
        <pc:spChg chg="mod ord">
          <ac:chgData name="Kalin Kane" userId="b0c72505-c5fa-4ead-8d41-5206e9eb8e8c" providerId="ADAL" clId="{C97CE3C4-FABA-4D81-8E86-0379E3B5DC21}" dt="2021-05-24T19:24:56.240" v="8677" actId="700"/>
          <ac:spMkLst>
            <pc:docMk/>
            <pc:sldMk cId="3106435379" sldId="574"/>
            <ac:spMk id="5" creationId="{FBE7500B-E38B-4685-AB44-9892F9DBE372}"/>
          </ac:spMkLst>
        </pc:spChg>
        <pc:spChg chg="mod ord">
          <ac:chgData name="Kalin Kane" userId="b0c72505-c5fa-4ead-8d41-5206e9eb8e8c" providerId="ADAL" clId="{C97CE3C4-FABA-4D81-8E86-0379E3B5DC21}" dt="2021-05-24T19:24:56.240" v="8677" actId="700"/>
          <ac:spMkLst>
            <pc:docMk/>
            <pc:sldMk cId="3106435379" sldId="574"/>
            <ac:spMk id="6" creationId="{72E55632-7C05-4212-8392-3B982D26B1B1}"/>
          </ac:spMkLst>
        </pc:spChg>
        <pc:spChg chg="add mod ord">
          <ac:chgData name="Kalin Kane" userId="b0c72505-c5fa-4ead-8d41-5206e9eb8e8c" providerId="ADAL" clId="{C97CE3C4-FABA-4D81-8E86-0379E3B5DC21}" dt="2021-05-24T19:25:00.144" v="8690" actId="20577"/>
          <ac:spMkLst>
            <pc:docMk/>
            <pc:sldMk cId="3106435379" sldId="574"/>
            <ac:spMk id="7" creationId="{7C742B09-398E-4EE0-9A91-0DA88A2FBFCD}"/>
          </ac:spMkLst>
        </pc:spChg>
        <pc:spChg chg="add mod ord">
          <ac:chgData name="Kalin Kane" userId="b0c72505-c5fa-4ead-8d41-5206e9eb8e8c" providerId="ADAL" clId="{C97CE3C4-FABA-4D81-8E86-0379E3B5DC21}" dt="2021-05-24T19:24:56.240" v="8677" actId="700"/>
          <ac:spMkLst>
            <pc:docMk/>
            <pc:sldMk cId="3106435379" sldId="574"/>
            <ac:spMk id="8" creationId="{F1B2B73E-8AD8-43EC-8AF2-D1409CB0FAC2}"/>
          </ac:spMkLst>
        </pc:spChg>
      </pc:sldChg>
      <pc:sldMasterChg chg="modSldLayout">
        <pc:chgData name="Kalin Kane" userId="b0c72505-c5fa-4ead-8d41-5206e9eb8e8c" providerId="ADAL" clId="{C97CE3C4-FABA-4D81-8E86-0379E3B5DC21}" dt="2021-05-20T17:20:15.444" v="2150"/>
        <pc:sldMasterMkLst>
          <pc:docMk/>
          <pc:sldMasterMk cId="3684857801" sldId="2147483661"/>
        </pc:sldMasterMkLst>
        <pc:sldLayoutChg chg="addSp">
          <pc:chgData name="Kalin Kane" userId="b0c72505-c5fa-4ead-8d41-5206e9eb8e8c" providerId="ADAL" clId="{C97CE3C4-FABA-4D81-8E86-0379E3B5DC21}" dt="2021-05-20T17:20:15.444" v="2150"/>
          <pc:sldLayoutMkLst>
            <pc:docMk/>
            <pc:sldMasterMk cId="3684857801" sldId="2147483661"/>
            <pc:sldLayoutMk cId="388656372" sldId="2147483662"/>
          </pc:sldLayoutMkLst>
          <pc:picChg chg="add">
            <ac:chgData name="Kalin Kane" userId="b0c72505-c5fa-4ead-8d41-5206e9eb8e8c" providerId="ADAL" clId="{C97CE3C4-FABA-4D81-8E86-0379E3B5DC21}" dt="2021-05-20T17:20:15.444" v="2150"/>
            <ac:picMkLst>
              <pc:docMk/>
              <pc:sldMasterMk cId="3684857801" sldId="2147483661"/>
              <pc:sldLayoutMk cId="388656372" sldId="2147483662"/>
              <ac:picMk id="7" creationId="{6B3A88C2-72DF-4AF8-B6AC-EBAD96AC715E}"/>
            </ac:picMkLst>
          </pc:picChg>
        </pc:sldLayoutChg>
      </pc:sldMasterChg>
      <pc:sldMasterChg chg="modSldLayout">
        <pc:chgData name="Kalin Kane" userId="b0c72505-c5fa-4ead-8d41-5206e9eb8e8c" providerId="ADAL" clId="{C97CE3C4-FABA-4D81-8E86-0379E3B5DC21}" dt="2021-05-20T17:20:17.881" v="2151"/>
        <pc:sldMasterMkLst>
          <pc:docMk/>
          <pc:sldMasterMk cId="2155399214" sldId="2147483674"/>
        </pc:sldMasterMkLst>
        <pc:sldLayoutChg chg="addSp">
          <pc:chgData name="Kalin Kane" userId="b0c72505-c5fa-4ead-8d41-5206e9eb8e8c" providerId="ADAL" clId="{C97CE3C4-FABA-4D81-8E86-0379E3B5DC21}" dt="2021-05-20T17:20:17.881" v="2151"/>
          <pc:sldLayoutMkLst>
            <pc:docMk/>
            <pc:sldMasterMk cId="2155399214" sldId="2147483674"/>
            <pc:sldLayoutMk cId="1918895724" sldId="2147483675"/>
          </pc:sldLayoutMkLst>
          <pc:picChg chg="add">
            <ac:chgData name="Kalin Kane" userId="b0c72505-c5fa-4ead-8d41-5206e9eb8e8c" providerId="ADAL" clId="{C97CE3C4-FABA-4D81-8E86-0379E3B5DC21}" dt="2021-05-20T17:20:17.881" v="2151"/>
            <ac:picMkLst>
              <pc:docMk/>
              <pc:sldMasterMk cId="2155399214" sldId="2147483674"/>
              <pc:sldLayoutMk cId="1918895724" sldId="2147483675"/>
              <ac:picMk id="7" creationId="{15076B99-FE07-4B89-9A74-524E46FCC602}"/>
            </ac:picMkLst>
          </pc:picChg>
        </pc:sldLayoutChg>
      </pc:sldMasterChg>
      <pc:sldMasterChg chg="modSldLayout">
        <pc:chgData name="Kalin Kane" userId="b0c72505-c5fa-4ead-8d41-5206e9eb8e8c" providerId="ADAL" clId="{C97CE3C4-FABA-4D81-8E86-0379E3B5DC21}" dt="2021-05-20T17:22:57.969" v="2207"/>
        <pc:sldMasterMkLst>
          <pc:docMk/>
          <pc:sldMasterMk cId="244171458" sldId="2147483687"/>
        </pc:sldMasterMkLst>
        <pc:sldLayoutChg chg="addSp">
          <pc:chgData name="Kalin Kane" userId="b0c72505-c5fa-4ead-8d41-5206e9eb8e8c" providerId="ADAL" clId="{C97CE3C4-FABA-4D81-8E86-0379E3B5DC21}" dt="2021-05-20T17:22:57.969" v="2207"/>
          <pc:sldLayoutMkLst>
            <pc:docMk/>
            <pc:sldMasterMk cId="244171458" sldId="2147483687"/>
            <pc:sldLayoutMk cId="3095175865" sldId="2147483688"/>
          </pc:sldLayoutMkLst>
          <pc:picChg chg="add">
            <ac:chgData name="Kalin Kane" userId="b0c72505-c5fa-4ead-8d41-5206e9eb8e8c" providerId="ADAL" clId="{C97CE3C4-FABA-4D81-8E86-0379E3B5DC21}" dt="2021-05-20T17:22:57.969" v="2207"/>
            <ac:picMkLst>
              <pc:docMk/>
              <pc:sldMasterMk cId="244171458" sldId="2147483687"/>
              <pc:sldLayoutMk cId="3095175865" sldId="2147483688"/>
              <ac:picMk id="7" creationId="{A4F6280B-6A5C-4440-AEEF-08856C2C9E05}"/>
            </ac:picMkLst>
          </pc:picChg>
        </pc:sldLayoutChg>
      </pc:sldMasterChg>
      <pc:sldMasterChg chg="modSldLayout">
        <pc:chgData name="Kalin Kane" userId="b0c72505-c5fa-4ead-8d41-5206e9eb8e8c" providerId="ADAL" clId="{C97CE3C4-FABA-4D81-8E86-0379E3B5DC21}" dt="2021-05-20T17:23:03.169" v="2215"/>
        <pc:sldMasterMkLst>
          <pc:docMk/>
          <pc:sldMasterMk cId="1397012311" sldId="2147483687"/>
        </pc:sldMasterMkLst>
        <pc:sldLayoutChg chg="addSp">
          <pc:chgData name="Kalin Kane" userId="b0c72505-c5fa-4ead-8d41-5206e9eb8e8c" providerId="ADAL" clId="{C97CE3C4-FABA-4D81-8E86-0379E3B5DC21}" dt="2021-05-20T17:23:03.169" v="2215"/>
          <pc:sldLayoutMkLst>
            <pc:docMk/>
            <pc:sldMasterMk cId="1397012311" sldId="2147483687"/>
            <pc:sldLayoutMk cId="4144220853" sldId="2147483688"/>
          </pc:sldLayoutMkLst>
          <pc:picChg chg="add">
            <ac:chgData name="Kalin Kane" userId="b0c72505-c5fa-4ead-8d41-5206e9eb8e8c" providerId="ADAL" clId="{C97CE3C4-FABA-4D81-8E86-0379E3B5DC21}" dt="2021-05-20T17:23:03.169" v="2215"/>
            <ac:picMkLst>
              <pc:docMk/>
              <pc:sldMasterMk cId="1397012311" sldId="2147483687"/>
              <pc:sldLayoutMk cId="4144220853" sldId="2147483688"/>
              <ac:picMk id="7" creationId="{B0B791B8-5C32-4F94-9675-8186C4A9F0F4}"/>
            </ac:picMkLst>
          </pc:picChg>
        </pc:sldLayoutChg>
      </pc:sldMasterChg>
      <pc:sldMasterChg chg="modSldLayout">
        <pc:chgData name="Kalin Kane" userId="b0c72505-c5fa-4ead-8d41-5206e9eb8e8c" providerId="ADAL" clId="{C97CE3C4-FABA-4D81-8E86-0379E3B5DC21}" dt="2021-05-20T17:22:58.656" v="2208"/>
        <pc:sldMasterMkLst>
          <pc:docMk/>
          <pc:sldMasterMk cId="566731103" sldId="2147483700"/>
        </pc:sldMasterMkLst>
        <pc:sldLayoutChg chg="addSp">
          <pc:chgData name="Kalin Kane" userId="b0c72505-c5fa-4ead-8d41-5206e9eb8e8c" providerId="ADAL" clId="{C97CE3C4-FABA-4D81-8E86-0379E3B5DC21}" dt="2021-05-20T17:22:58.656" v="2208"/>
          <pc:sldLayoutMkLst>
            <pc:docMk/>
            <pc:sldMasterMk cId="566731103" sldId="2147483700"/>
            <pc:sldLayoutMk cId="1492956962" sldId="2147483701"/>
          </pc:sldLayoutMkLst>
          <pc:picChg chg="add">
            <ac:chgData name="Kalin Kane" userId="b0c72505-c5fa-4ead-8d41-5206e9eb8e8c" providerId="ADAL" clId="{C97CE3C4-FABA-4D81-8E86-0379E3B5DC21}" dt="2021-05-20T17:22:58.656" v="2208"/>
            <ac:picMkLst>
              <pc:docMk/>
              <pc:sldMasterMk cId="566731103" sldId="2147483700"/>
              <pc:sldLayoutMk cId="1492956962" sldId="2147483701"/>
              <ac:picMk id="7" creationId="{9A91B21B-E6C8-454F-8A2A-F03EBCB01DD5}"/>
            </ac:picMkLst>
          </pc:picChg>
        </pc:sldLayoutChg>
      </pc:sldMasterChg>
      <pc:sldMasterChg chg="modSldLayout">
        <pc:chgData name="Kalin Kane" userId="b0c72505-c5fa-4ead-8d41-5206e9eb8e8c" providerId="ADAL" clId="{C97CE3C4-FABA-4D81-8E86-0379E3B5DC21}" dt="2021-05-20T17:23:04.651" v="2216"/>
        <pc:sldMasterMkLst>
          <pc:docMk/>
          <pc:sldMasterMk cId="2759380968" sldId="2147483700"/>
        </pc:sldMasterMkLst>
        <pc:sldLayoutChg chg="addSp">
          <pc:chgData name="Kalin Kane" userId="b0c72505-c5fa-4ead-8d41-5206e9eb8e8c" providerId="ADAL" clId="{C97CE3C4-FABA-4D81-8E86-0379E3B5DC21}" dt="2021-05-20T17:23:04.651" v="2216"/>
          <pc:sldLayoutMkLst>
            <pc:docMk/>
            <pc:sldMasterMk cId="2759380968" sldId="2147483700"/>
            <pc:sldLayoutMk cId="1738066192" sldId="2147483701"/>
          </pc:sldLayoutMkLst>
          <pc:picChg chg="add">
            <ac:chgData name="Kalin Kane" userId="b0c72505-c5fa-4ead-8d41-5206e9eb8e8c" providerId="ADAL" clId="{C97CE3C4-FABA-4D81-8E86-0379E3B5DC21}" dt="2021-05-20T17:23:04.651" v="2216"/>
            <ac:picMkLst>
              <pc:docMk/>
              <pc:sldMasterMk cId="2759380968" sldId="2147483700"/>
              <pc:sldLayoutMk cId="1738066192" sldId="2147483701"/>
              <ac:picMk id="18" creationId="{5120C71D-1694-4628-B8F3-4FFB2A52F003}"/>
            </ac:picMkLst>
          </pc:picChg>
        </pc:sldLayoutChg>
      </pc:sldMasterChg>
      <pc:sldMasterChg chg="modSp modSldLayout">
        <pc:chgData name="Kalin Kane" userId="b0c72505-c5fa-4ead-8d41-5206e9eb8e8c" providerId="ADAL" clId="{C97CE3C4-FABA-4D81-8E86-0379E3B5DC21}" dt="2021-05-24T18:14:00.921" v="5266" actId="14100"/>
        <pc:sldMasterMkLst>
          <pc:docMk/>
          <pc:sldMasterMk cId="1332744562" sldId="2147483718"/>
        </pc:sldMasterMkLst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asterMk cId="1332744562" sldId="2147483718"/>
            <ac:spMk id="2" creationId="{F0E09EC9-6B02-4615-9030-E24F0493D7EB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asterMk cId="1332744562" sldId="2147483718"/>
            <ac:spMk id="3" creationId="{DAFA2785-95CD-48BD-BA20-0241520F9C62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asterMk cId="1332744562" sldId="2147483718"/>
            <ac:spMk id="4" creationId="{A6113136-9105-424C-B082-13B9B38F5293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asterMk cId="1332744562" sldId="2147483718"/>
            <ac:spMk id="5" creationId="{58DF11CF-319E-4CCF-A0B6-8227C44BEE6F}"/>
          </ac:spMkLst>
        </pc:spChg>
        <pc:spChg chg="mod">
          <ac:chgData name="Kalin Kane" userId="b0c72505-c5fa-4ead-8d41-5206e9eb8e8c" providerId="ADAL" clId="{C97CE3C4-FABA-4D81-8E86-0379E3B5DC21}" dt="2021-05-24T16:16:23.310" v="3625"/>
          <ac:spMkLst>
            <pc:docMk/>
            <pc:sldMasterMk cId="1332744562" sldId="2147483718"/>
            <ac:spMk id="6" creationId="{887BA227-A28A-4996-BBFC-E17DB7633FDC}"/>
          </ac:spMkLst>
        </pc:spChg>
        <pc:sldLayoutChg chg="addSp modSp">
          <pc:chgData name="Kalin Kane" userId="b0c72505-c5fa-4ead-8d41-5206e9eb8e8c" providerId="ADAL" clId="{C97CE3C4-FABA-4D81-8E86-0379E3B5DC21}" dt="2021-05-24T16:16:23.310" v="3625"/>
          <pc:sldLayoutMkLst>
            <pc:docMk/>
            <pc:sldMasterMk cId="1332744562" sldId="2147483718"/>
            <pc:sldLayoutMk cId="3199517837" sldId="2147483719"/>
          </pc:sldLayoutMkLst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3199517837" sldId="2147483719"/>
              <ac:spMk id="2" creationId="{1946B55E-6679-4F65-9230-B8FCBBED45EB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3199517837" sldId="2147483719"/>
              <ac:spMk id="3" creationId="{06D0960D-8A32-4062-BD37-0DEFA9295269}"/>
            </ac:spMkLst>
          </pc:spChg>
          <pc:picChg chg="add mod">
            <ac:chgData name="Kalin Kane" userId="b0c72505-c5fa-4ead-8d41-5206e9eb8e8c" providerId="ADAL" clId="{C97CE3C4-FABA-4D81-8E86-0379E3B5DC21}" dt="2021-05-24T16:16:23.310" v="3625"/>
            <ac:picMkLst>
              <pc:docMk/>
              <pc:sldMasterMk cId="1332744562" sldId="2147483718"/>
              <pc:sldLayoutMk cId="3199517837" sldId="2147483719"/>
              <ac:picMk id="7" creationId="{435D8DBA-4E62-4B29-B54E-763B1E2E8874}"/>
            </ac:picMkLst>
          </pc:picChg>
        </pc:sldLayoutChg>
        <pc:sldLayoutChg chg="addSp delSp modSp mod">
          <pc:chgData name="Kalin Kane" userId="b0c72505-c5fa-4ead-8d41-5206e9eb8e8c" providerId="ADAL" clId="{C97CE3C4-FABA-4D81-8E86-0379E3B5DC21}" dt="2021-05-24T18:14:00.921" v="5266" actId="14100"/>
          <pc:sldLayoutMkLst>
            <pc:docMk/>
            <pc:sldMasterMk cId="1332744562" sldId="2147483718"/>
            <pc:sldLayoutMk cId="4227092251" sldId="2147483720"/>
          </pc:sldLayoutMkLst>
          <pc:spChg chg="mod">
            <ac:chgData name="Kalin Kane" userId="b0c72505-c5fa-4ead-8d41-5206e9eb8e8c" providerId="ADAL" clId="{C97CE3C4-FABA-4D81-8E86-0379E3B5DC21}" dt="2021-05-24T17:14:21.038" v="3818" actId="1076"/>
            <ac:spMkLst>
              <pc:docMk/>
              <pc:sldMasterMk cId="1332744562" sldId="2147483718"/>
              <pc:sldLayoutMk cId="4227092251" sldId="2147483720"/>
              <ac:spMk id="2" creationId="{1B582DE9-21FA-49BD-BF91-8E38740074A2}"/>
            </ac:spMkLst>
          </pc:spChg>
          <pc:spChg chg="mod">
            <ac:chgData name="Kalin Kane" userId="b0c72505-c5fa-4ead-8d41-5206e9eb8e8c" providerId="ADAL" clId="{C97CE3C4-FABA-4D81-8E86-0379E3B5DC21}" dt="2021-05-24T18:14:00.921" v="5266" actId="14100"/>
            <ac:spMkLst>
              <pc:docMk/>
              <pc:sldMasterMk cId="1332744562" sldId="2147483718"/>
              <pc:sldLayoutMk cId="4227092251" sldId="2147483720"/>
              <ac:spMk id="3" creationId="{4849BE1A-1D80-4266-B065-565B66A8DB86}"/>
            </ac:spMkLst>
          </pc:spChg>
          <pc:spChg chg="add del mod ord">
            <ac:chgData name="Kalin Kane" userId="b0c72505-c5fa-4ead-8d41-5206e9eb8e8c" providerId="ADAL" clId="{C97CE3C4-FABA-4D81-8E86-0379E3B5DC21}" dt="2021-05-24T17:14:15.387" v="3815" actId="478"/>
            <ac:spMkLst>
              <pc:docMk/>
              <pc:sldMasterMk cId="1332744562" sldId="2147483718"/>
              <pc:sldLayoutMk cId="4227092251" sldId="2147483720"/>
              <ac:spMk id="7" creationId="{18EE85BB-543D-4C89-8241-43899D3C3274}"/>
            </ac:spMkLst>
          </pc:spChg>
          <pc:spChg chg="add mod ord">
            <ac:chgData name="Kalin Kane" userId="b0c72505-c5fa-4ead-8d41-5206e9eb8e8c" providerId="ADAL" clId="{C97CE3C4-FABA-4D81-8E86-0379E3B5DC21}" dt="2021-05-24T17:20:14.701" v="3865" actId="14100"/>
            <ac:spMkLst>
              <pc:docMk/>
              <pc:sldMasterMk cId="1332744562" sldId="2147483718"/>
              <pc:sldLayoutMk cId="4227092251" sldId="2147483720"/>
              <ac:spMk id="8" creationId="{03E4FEFC-83D3-4DDD-B519-6C97A4FF68AC}"/>
            </ac:spMkLst>
          </pc:spChg>
        </pc:sldLayoutChg>
        <pc:sldLayoutChg chg="addSp delSp modSp mod setBg">
          <pc:chgData name="Kalin Kane" userId="b0c72505-c5fa-4ead-8d41-5206e9eb8e8c" providerId="ADAL" clId="{C97CE3C4-FABA-4D81-8E86-0379E3B5DC21}" dt="2021-05-24T17:17:33.270" v="3841" actId="1076"/>
          <pc:sldLayoutMkLst>
            <pc:docMk/>
            <pc:sldMasterMk cId="1332744562" sldId="2147483718"/>
            <pc:sldLayoutMk cId="320918019" sldId="2147483721"/>
          </pc:sldLayoutMkLst>
          <pc:spChg chg="mod">
            <ac:chgData name="Kalin Kane" userId="b0c72505-c5fa-4ead-8d41-5206e9eb8e8c" providerId="ADAL" clId="{C97CE3C4-FABA-4D81-8E86-0379E3B5DC21}" dt="2021-05-24T17:17:23.213" v="3836" actId="14100"/>
            <ac:spMkLst>
              <pc:docMk/>
              <pc:sldMasterMk cId="1332744562" sldId="2147483718"/>
              <pc:sldLayoutMk cId="320918019" sldId="2147483721"/>
              <ac:spMk id="2" creationId="{AC59B991-9E60-4EEF-8640-3327E07A1BD4}"/>
            </ac:spMkLst>
          </pc:spChg>
          <pc:spChg chg="mod">
            <ac:chgData name="Kalin Kane" userId="b0c72505-c5fa-4ead-8d41-5206e9eb8e8c" providerId="ADAL" clId="{C97CE3C4-FABA-4D81-8E86-0379E3B5DC21}" dt="2021-05-24T17:17:23.213" v="3836" actId="14100"/>
            <ac:spMkLst>
              <pc:docMk/>
              <pc:sldMasterMk cId="1332744562" sldId="2147483718"/>
              <pc:sldLayoutMk cId="320918019" sldId="2147483721"/>
              <ac:spMk id="3" creationId="{E0CFA32D-CD66-488F-A626-832D95485DEA}"/>
            </ac:spMkLst>
          </pc:spChg>
          <pc:spChg chg="add del mod">
            <ac:chgData name="Kalin Kane" userId="b0c72505-c5fa-4ead-8d41-5206e9eb8e8c" providerId="ADAL" clId="{C97CE3C4-FABA-4D81-8E86-0379E3B5DC21}" dt="2021-05-24T17:16:40.217" v="3828"/>
            <ac:spMkLst>
              <pc:docMk/>
              <pc:sldMasterMk cId="1332744562" sldId="2147483718"/>
              <pc:sldLayoutMk cId="320918019" sldId="2147483721"/>
              <ac:spMk id="7" creationId="{F3AA5AAF-8651-4FDF-A5A2-4110E75FBE6F}"/>
            </ac:spMkLst>
          </pc:spChg>
          <pc:spChg chg="add del mod">
            <ac:chgData name="Kalin Kane" userId="b0c72505-c5fa-4ead-8d41-5206e9eb8e8c" providerId="ADAL" clId="{C97CE3C4-FABA-4D81-8E86-0379E3B5DC21}" dt="2021-05-24T17:16:40.217" v="3828"/>
            <ac:spMkLst>
              <pc:docMk/>
              <pc:sldMasterMk cId="1332744562" sldId="2147483718"/>
              <pc:sldLayoutMk cId="320918019" sldId="2147483721"/>
              <ac:spMk id="8" creationId="{90D931CF-7939-48F7-B279-7EB85C96ABC9}"/>
            </ac:spMkLst>
          </pc:spChg>
          <pc:spChg chg="add del mod">
            <ac:chgData name="Kalin Kane" userId="b0c72505-c5fa-4ead-8d41-5206e9eb8e8c" providerId="ADAL" clId="{C97CE3C4-FABA-4D81-8E86-0379E3B5DC21}" dt="2021-05-24T17:16:40.217" v="3828"/>
            <ac:spMkLst>
              <pc:docMk/>
              <pc:sldMasterMk cId="1332744562" sldId="2147483718"/>
              <pc:sldLayoutMk cId="320918019" sldId="2147483721"/>
              <ac:spMk id="9" creationId="{CABBF2AC-B093-4DB9-ABC7-0F1DD837ED79}"/>
            </ac:spMkLst>
          </pc:spChg>
          <pc:spChg chg="add del mod">
            <ac:chgData name="Kalin Kane" userId="b0c72505-c5fa-4ead-8d41-5206e9eb8e8c" providerId="ADAL" clId="{C97CE3C4-FABA-4D81-8E86-0379E3B5DC21}" dt="2021-05-24T17:16:40.217" v="3828"/>
            <ac:spMkLst>
              <pc:docMk/>
              <pc:sldMasterMk cId="1332744562" sldId="2147483718"/>
              <pc:sldLayoutMk cId="320918019" sldId="2147483721"/>
              <ac:spMk id="10" creationId="{0FFF47A0-1468-47A9-A584-A9289D9CAB30}"/>
            </ac:spMkLst>
          </pc:spChg>
          <pc:spChg chg="add mod">
            <ac:chgData name="Kalin Kane" userId="b0c72505-c5fa-4ead-8d41-5206e9eb8e8c" providerId="ADAL" clId="{C97CE3C4-FABA-4D81-8E86-0379E3B5DC21}" dt="2021-05-24T17:16:50.574" v="3830"/>
            <ac:spMkLst>
              <pc:docMk/>
              <pc:sldMasterMk cId="1332744562" sldId="2147483718"/>
              <pc:sldLayoutMk cId="320918019" sldId="2147483721"/>
              <ac:spMk id="12" creationId="{489B2368-1F49-4B76-9AB6-25D31AF05EC7}"/>
            </ac:spMkLst>
          </pc:spChg>
          <pc:spChg chg="add mod">
            <ac:chgData name="Kalin Kane" userId="b0c72505-c5fa-4ead-8d41-5206e9eb8e8c" providerId="ADAL" clId="{C97CE3C4-FABA-4D81-8E86-0379E3B5DC21}" dt="2021-05-24T17:16:50.574" v="3830"/>
            <ac:spMkLst>
              <pc:docMk/>
              <pc:sldMasterMk cId="1332744562" sldId="2147483718"/>
              <pc:sldLayoutMk cId="320918019" sldId="2147483721"/>
              <ac:spMk id="13" creationId="{584F1560-C31E-46AE-8082-F8ECBACE80E8}"/>
            </ac:spMkLst>
          </pc:spChg>
          <pc:spChg chg="add del mod">
            <ac:chgData name="Kalin Kane" userId="b0c72505-c5fa-4ead-8d41-5206e9eb8e8c" providerId="ADAL" clId="{C97CE3C4-FABA-4D81-8E86-0379E3B5DC21}" dt="2021-05-24T17:17:04.227" v="3832" actId="478"/>
            <ac:spMkLst>
              <pc:docMk/>
              <pc:sldMasterMk cId="1332744562" sldId="2147483718"/>
              <pc:sldLayoutMk cId="320918019" sldId="2147483721"/>
              <ac:spMk id="14" creationId="{657AD6A4-75A6-4566-85D6-DE72B6165A2C}"/>
            </ac:spMkLst>
          </pc:spChg>
          <pc:spChg chg="add mod">
            <ac:chgData name="Kalin Kane" userId="b0c72505-c5fa-4ead-8d41-5206e9eb8e8c" providerId="ADAL" clId="{C97CE3C4-FABA-4D81-8E86-0379E3B5DC21}" dt="2021-05-24T17:17:33.270" v="3841" actId="1076"/>
            <ac:spMkLst>
              <pc:docMk/>
              <pc:sldMasterMk cId="1332744562" sldId="2147483718"/>
              <pc:sldLayoutMk cId="320918019" sldId="2147483721"/>
              <ac:spMk id="15" creationId="{2D22DBD5-8335-45A1-825F-0F6ABE80ABFC}"/>
            </ac:spMkLst>
          </pc:spChg>
          <pc:picChg chg="add del mod">
            <ac:chgData name="Kalin Kane" userId="b0c72505-c5fa-4ead-8d41-5206e9eb8e8c" providerId="ADAL" clId="{C97CE3C4-FABA-4D81-8E86-0379E3B5DC21}" dt="2021-05-24T17:16:40.217" v="3828"/>
            <ac:picMkLst>
              <pc:docMk/>
              <pc:sldMasterMk cId="1332744562" sldId="2147483718"/>
              <pc:sldLayoutMk cId="320918019" sldId="2147483721"/>
              <ac:picMk id="11" creationId="{D31236C9-00AC-4374-AE0E-EFF6310C890F}"/>
            </ac:picMkLst>
          </pc:picChg>
          <pc:picChg chg="add mod">
            <ac:chgData name="Kalin Kane" userId="b0c72505-c5fa-4ead-8d41-5206e9eb8e8c" providerId="ADAL" clId="{C97CE3C4-FABA-4D81-8E86-0379E3B5DC21}" dt="2021-05-24T17:16:50.574" v="3830"/>
            <ac:picMkLst>
              <pc:docMk/>
              <pc:sldMasterMk cId="1332744562" sldId="2147483718"/>
              <pc:sldLayoutMk cId="320918019" sldId="2147483721"/>
              <ac:picMk id="16" creationId="{D2B993B6-04CC-43D2-BBE9-6694C2CB475B}"/>
            </ac:picMkLst>
          </pc:picChg>
        </pc:sldLayoutChg>
        <pc:sldLayoutChg chg="modSp">
          <pc:chgData name="Kalin Kane" userId="b0c72505-c5fa-4ead-8d41-5206e9eb8e8c" providerId="ADAL" clId="{C97CE3C4-FABA-4D81-8E86-0379E3B5DC21}" dt="2021-05-24T16:16:23.310" v="3625"/>
          <pc:sldLayoutMkLst>
            <pc:docMk/>
            <pc:sldMasterMk cId="1332744562" sldId="2147483718"/>
            <pc:sldLayoutMk cId="3746340508" sldId="2147483722"/>
          </pc:sldLayoutMkLst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3746340508" sldId="2147483722"/>
              <ac:spMk id="3" creationId="{700F0305-1B9B-412A-AC55-30E27DE8AEF5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3746340508" sldId="2147483722"/>
              <ac:spMk id="4" creationId="{A548576F-4751-42A9-888B-6DE56E8DAE8F}"/>
            </ac:spMkLst>
          </pc:spChg>
        </pc:sldLayoutChg>
        <pc:sldLayoutChg chg="modSp">
          <pc:chgData name="Kalin Kane" userId="b0c72505-c5fa-4ead-8d41-5206e9eb8e8c" providerId="ADAL" clId="{C97CE3C4-FABA-4D81-8E86-0379E3B5DC21}" dt="2021-05-24T16:16:23.310" v="3625"/>
          <pc:sldLayoutMkLst>
            <pc:docMk/>
            <pc:sldMasterMk cId="1332744562" sldId="2147483718"/>
            <pc:sldLayoutMk cId="2191193195" sldId="2147483723"/>
          </pc:sldLayoutMkLst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2191193195" sldId="2147483723"/>
              <ac:spMk id="2" creationId="{617B5E1A-927F-422A-BEC4-72631D778F3A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2191193195" sldId="2147483723"/>
              <ac:spMk id="3" creationId="{0CDC39DF-7441-4C69-B158-00889DA8FC1A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2191193195" sldId="2147483723"/>
              <ac:spMk id="4" creationId="{7944140F-8914-4F0C-B7CF-C44123E5ADC7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2191193195" sldId="2147483723"/>
              <ac:spMk id="5" creationId="{65E3D3E2-920F-45B0-851C-8C2558CE518F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2191193195" sldId="2147483723"/>
              <ac:spMk id="6" creationId="{671EB70A-92BF-40CC-9334-F0FD604F243D}"/>
            </ac:spMkLst>
          </pc:spChg>
        </pc:sldLayoutChg>
        <pc:sldLayoutChg chg="addSp delSp modSp mod setBg">
          <pc:chgData name="Kalin Kane" userId="b0c72505-c5fa-4ead-8d41-5206e9eb8e8c" providerId="ADAL" clId="{C97CE3C4-FABA-4D81-8E86-0379E3B5DC21}" dt="2021-05-24T17:20:06.381" v="3864" actId="14100"/>
          <pc:sldLayoutMkLst>
            <pc:docMk/>
            <pc:sldMasterMk cId="1332744562" sldId="2147483718"/>
            <pc:sldLayoutMk cId="2407346361" sldId="2147483724"/>
          </pc:sldLayoutMkLst>
          <pc:spChg chg="mod">
            <ac:chgData name="Kalin Kane" userId="b0c72505-c5fa-4ead-8d41-5206e9eb8e8c" providerId="ADAL" clId="{C97CE3C4-FABA-4D81-8E86-0379E3B5DC21}" dt="2021-05-24T17:14:08.493" v="3814" actId="14100"/>
            <ac:spMkLst>
              <pc:docMk/>
              <pc:sldMasterMk cId="1332744562" sldId="2147483718"/>
              <pc:sldLayoutMk cId="2407346361" sldId="2147483724"/>
              <ac:spMk id="2" creationId="{3CDACBD0-32EE-44BA-87C8-1445739588C4}"/>
            </ac:spMkLst>
          </pc:spChg>
          <pc:spChg chg="add del mod">
            <ac:chgData name="Kalin Kane" userId="b0c72505-c5fa-4ead-8d41-5206e9eb8e8c" providerId="ADAL" clId="{C97CE3C4-FABA-4D81-8E86-0379E3B5DC21}" dt="2021-05-24T17:11:42.690" v="3798"/>
            <ac:spMkLst>
              <pc:docMk/>
              <pc:sldMasterMk cId="1332744562" sldId="2147483718"/>
              <pc:sldLayoutMk cId="2407346361" sldId="2147483724"/>
              <ac:spMk id="6" creationId="{AEA0FEF0-975C-4563-88B0-CE2D4F9C7731}"/>
            </ac:spMkLst>
          </pc:spChg>
          <pc:spChg chg="add del mod">
            <ac:chgData name="Kalin Kane" userId="b0c72505-c5fa-4ead-8d41-5206e9eb8e8c" providerId="ADAL" clId="{C97CE3C4-FABA-4D81-8E86-0379E3B5DC21}" dt="2021-05-24T17:11:42.690" v="3798"/>
            <ac:spMkLst>
              <pc:docMk/>
              <pc:sldMasterMk cId="1332744562" sldId="2147483718"/>
              <pc:sldLayoutMk cId="2407346361" sldId="2147483724"/>
              <ac:spMk id="7" creationId="{1953DBA2-7312-4B91-ABCE-46FCA11B8C58}"/>
            </ac:spMkLst>
          </pc:spChg>
          <pc:spChg chg="add del mod">
            <ac:chgData name="Kalin Kane" userId="b0c72505-c5fa-4ead-8d41-5206e9eb8e8c" providerId="ADAL" clId="{C97CE3C4-FABA-4D81-8E86-0379E3B5DC21}" dt="2021-05-24T17:11:42.690" v="3798"/>
            <ac:spMkLst>
              <pc:docMk/>
              <pc:sldMasterMk cId="1332744562" sldId="2147483718"/>
              <pc:sldLayoutMk cId="2407346361" sldId="2147483724"/>
              <ac:spMk id="8" creationId="{FEAD77CF-483A-4075-ADC2-CD385A126489}"/>
            </ac:spMkLst>
          </pc:spChg>
          <pc:spChg chg="add del mod">
            <ac:chgData name="Kalin Kane" userId="b0c72505-c5fa-4ead-8d41-5206e9eb8e8c" providerId="ADAL" clId="{C97CE3C4-FABA-4D81-8E86-0379E3B5DC21}" dt="2021-05-24T17:11:42.690" v="3798"/>
            <ac:spMkLst>
              <pc:docMk/>
              <pc:sldMasterMk cId="1332744562" sldId="2147483718"/>
              <pc:sldLayoutMk cId="2407346361" sldId="2147483724"/>
              <ac:spMk id="9" creationId="{A8585A36-FE3C-411E-837C-FED06952CFBF}"/>
            </ac:spMkLst>
          </pc:spChg>
          <pc:spChg chg="add mod ord">
            <ac:chgData name="Kalin Kane" userId="b0c72505-c5fa-4ead-8d41-5206e9eb8e8c" providerId="ADAL" clId="{C97CE3C4-FABA-4D81-8E86-0379E3B5DC21}" dt="2021-05-24T17:20:06.381" v="3864" actId="14100"/>
            <ac:spMkLst>
              <pc:docMk/>
              <pc:sldMasterMk cId="1332744562" sldId="2147483718"/>
              <pc:sldLayoutMk cId="2407346361" sldId="2147483724"/>
              <ac:spMk id="11" creationId="{79B9AB8C-5D12-41E7-9C47-921F4B853F1D}"/>
            </ac:spMkLst>
          </pc:spChg>
          <pc:picChg chg="add del mod">
            <ac:chgData name="Kalin Kane" userId="b0c72505-c5fa-4ead-8d41-5206e9eb8e8c" providerId="ADAL" clId="{C97CE3C4-FABA-4D81-8E86-0379E3B5DC21}" dt="2021-05-24T17:11:42.690" v="3798"/>
            <ac:picMkLst>
              <pc:docMk/>
              <pc:sldMasterMk cId="1332744562" sldId="2147483718"/>
              <pc:sldLayoutMk cId="2407346361" sldId="2147483724"/>
              <ac:picMk id="10" creationId="{4B698576-007C-4C27-84F3-920A8AABCE8F}"/>
            </ac:picMkLst>
          </pc:picChg>
        </pc:sldLayoutChg>
        <pc:sldLayoutChg chg="modSp">
          <pc:chgData name="Kalin Kane" userId="b0c72505-c5fa-4ead-8d41-5206e9eb8e8c" providerId="ADAL" clId="{C97CE3C4-FABA-4D81-8E86-0379E3B5DC21}" dt="2021-05-24T16:16:23.310" v="3625"/>
          <pc:sldLayoutMkLst>
            <pc:docMk/>
            <pc:sldMasterMk cId="1332744562" sldId="2147483718"/>
            <pc:sldLayoutMk cId="2679988525" sldId="2147483726"/>
          </pc:sldLayoutMkLst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2679988525" sldId="2147483726"/>
              <ac:spMk id="2" creationId="{8181A953-4300-4683-A639-28F8C6D4A550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2679988525" sldId="2147483726"/>
              <ac:spMk id="3" creationId="{2FCA506F-4B46-4760-9C4F-6780DDF7F95E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2679988525" sldId="2147483726"/>
              <ac:spMk id="4" creationId="{83B8E30C-F8F2-46A4-98BA-93E8ACD64EE6}"/>
            </ac:spMkLst>
          </pc:spChg>
        </pc:sldLayoutChg>
        <pc:sldLayoutChg chg="modSp">
          <pc:chgData name="Kalin Kane" userId="b0c72505-c5fa-4ead-8d41-5206e9eb8e8c" providerId="ADAL" clId="{C97CE3C4-FABA-4D81-8E86-0379E3B5DC21}" dt="2021-05-24T16:16:23.310" v="3625"/>
          <pc:sldLayoutMkLst>
            <pc:docMk/>
            <pc:sldMasterMk cId="1332744562" sldId="2147483718"/>
            <pc:sldLayoutMk cId="1330287347" sldId="2147483727"/>
          </pc:sldLayoutMkLst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1330287347" sldId="2147483727"/>
              <ac:spMk id="2" creationId="{4150E9E0-4B46-4A0F-A325-6D12304AA7F5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1330287347" sldId="2147483727"/>
              <ac:spMk id="3" creationId="{BBD8259F-F64C-42AB-B35D-0C14385D6109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1330287347" sldId="2147483727"/>
              <ac:spMk id="4" creationId="{0E0038C5-2E43-4417-B72D-0184C8AB7425}"/>
            </ac:spMkLst>
          </pc:spChg>
        </pc:sldLayoutChg>
        <pc:sldLayoutChg chg="modSp">
          <pc:chgData name="Kalin Kane" userId="b0c72505-c5fa-4ead-8d41-5206e9eb8e8c" providerId="ADAL" clId="{C97CE3C4-FABA-4D81-8E86-0379E3B5DC21}" dt="2021-05-24T16:16:23.310" v="3625"/>
          <pc:sldLayoutMkLst>
            <pc:docMk/>
            <pc:sldMasterMk cId="1332744562" sldId="2147483718"/>
            <pc:sldLayoutMk cId="617564488" sldId="2147483729"/>
          </pc:sldLayoutMkLst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617564488" sldId="2147483729"/>
              <ac:spMk id="2" creationId="{87FC2F1B-D798-4FF5-A9F5-31C75C92D88F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617564488" sldId="2147483729"/>
              <ac:spMk id="3" creationId="{99D4D2DE-766E-41FB-AA46-B6DE311ACB1B}"/>
            </ac:spMkLst>
          </pc:spChg>
        </pc:sldLayoutChg>
        <pc:sldLayoutChg chg="modSp">
          <pc:chgData name="Kalin Kane" userId="b0c72505-c5fa-4ead-8d41-5206e9eb8e8c" providerId="ADAL" clId="{C97CE3C4-FABA-4D81-8E86-0379E3B5DC21}" dt="2021-05-24T16:16:23.310" v="3625"/>
          <pc:sldLayoutMkLst>
            <pc:docMk/>
            <pc:sldMasterMk cId="1332744562" sldId="2147483718"/>
            <pc:sldLayoutMk cId="1682929423" sldId="2147483730"/>
          </pc:sldLayoutMkLst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1682929423" sldId="2147483730"/>
              <ac:spMk id="2" creationId="{00000000-0000-0000-0000-000000000000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1682929423" sldId="2147483730"/>
              <ac:spMk id="3" creationId="{00000000-0000-0000-0000-000000000000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1682929423" sldId="2147483730"/>
              <ac:spMk id="4" creationId="{00000000-0000-0000-0000-000000000000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1682929423" sldId="2147483730"/>
              <ac:spMk id="7" creationId="{4ECB23BB-736F-4B6A-9BC0-8D156838D55B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1682929423" sldId="2147483730"/>
              <ac:spMk id="8" creationId="{9A9DF49B-2773-4133-93B5-129EB76B3CEF}"/>
            </ac:spMkLst>
          </pc:spChg>
          <pc:spChg chg="mod">
            <ac:chgData name="Kalin Kane" userId="b0c72505-c5fa-4ead-8d41-5206e9eb8e8c" providerId="ADAL" clId="{C97CE3C4-FABA-4D81-8E86-0379E3B5DC21}" dt="2021-05-24T16:16:23.310" v="3625"/>
            <ac:spMkLst>
              <pc:docMk/>
              <pc:sldMasterMk cId="1332744562" sldId="2147483718"/>
              <pc:sldLayoutMk cId="1682929423" sldId="2147483730"/>
              <ac:spMk id="13" creationId="{5DDB1934-E35F-49B0-9DF3-8CAFAED34CE4}"/>
            </ac:spMkLst>
          </pc:spChg>
          <pc:cxnChg chg="mod">
            <ac:chgData name="Kalin Kane" userId="b0c72505-c5fa-4ead-8d41-5206e9eb8e8c" providerId="ADAL" clId="{C97CE3C4-FABA-4D81-8E86-0379E3B5DC21}" dt="2021-05-24T16:16:23.310" v="3625"/>
            <ac:cxnSpMkLst>
              <pc:docMk/>
              <pc:sldMasterMk cId="1332744562" sldId="2147483718"/>
              <pc:sldLayoutMk cId="1682929423" sldId="2147483730"/>
              <ac:cxnSpMk id="10" creationId="{791B553A-4DA9-4589-9C99-470B142131F2}"/>
            </ac:cxnSpMkLst>
          </pc:cxnChg>
          <pc:cxnChg chg="mod">
            <ac:chgData name="Kalin Kane" userId="b0c72505-c5fa-4ead-8d41-5206e9eb8e8c" providerId="ADAL" clId="{C97CE3C4-FABA-4D81-8E86-0379E3B5DC21}" dt="2021-05-24T16:16:23.310" v="3625"/>
            <ac:cxnSpMkLst>
              <pc:docMk/>
              <pc:sldMasterMk cId="1332744562" sldId="2147483718"/>
              <pc:sldLayoutMk cId="1682929423" sldId="2147483730"/>
              <ac:cxnSpMk id="12" creationId="{28C28EA7-D505-4C12-A20A-40088F28A60F}"/>
            </ac:cxnSpMkLst>
          </pc:cxnChg>
        </pc:sldLayoutChg>
      </pc:sldMasterChg>
    </pc:docChg>
  </pc:docChgLst>
  <pc:docChgLst>
    <pc:chgData name="Peter Allen" userId="9bfcfca5-3faa-405b-b976-2d34b67462fc" providerId="ADAL" clId="{F9E99FDB-E3BF-46FE-9DEF-B7C4912E2A0F}"/>
    <pc:docChg chg="undo custSel addSld delSld modSld sldOrd modMainMaster">
      <pc:chgData name="Peter Allen" userId="9bfcfca5-3faa-405b-b976-2d34b67462fc" providerId="ADAL" clId="{F9E99FDB-E3BF-46FE-9DEF-B7C4912E2A0F}" dt="2021-05-24T16:09:03.187" v="4711" actId="1076"/>
      <pc:docMkLst>
        <pc:docMk/>
      </pc:docMkLst>
      <pc:sldChg chg="addSp delSp modSp mod setBg modClrScheme addAnim delAnim modAnim setClrOvrMap delDesignElem chgLayout">
        <pc:chgData name="Peter Allen" userId="9bfcfca5-3faa-405b-b976-2d34b67462fc" providerId="ADAL" clId="{F9E99FDB-E3BF-46FE-9DEF-B7C4912E2A0F}" dt="2021-05-24T16:09:03.187" v="4711" actId="1076"/>
        <pc:sldMkLst>
          <pc:docMk/>
          <pc:sldMk cId="1917501224" sldId="256"/>
        </pc:sldMkLst>
        <pc:spChg chg="add del mod ord">
          <ac:chgData name="Peter Allen" userId="9bfcfca5-3faa-405b-b976-2d34b67462fc" providerId="ADAL" clId="{F9E99FDB-E3BF-46FE-9DEF-B7C4912E2A0F}" dt="2021-05-17T21:32:34.855" v="1021" actId="700"/>
          <ac:spMkLst>
            <pc:docMk/>
            <pc:sldMk cId="1917501224" sldId="256"/>
            <ac:spMk id="2" creationId="{41A37AED-55A9-4B35-9976-6EC95CF7799C}"/>
          </ac:spMkLst>
        </pc:spChg>
        <pc:spChg chg="add del mod ord">
          <ac:chgData name="Peter Allen" userId="9bfcfca5-3faa-405b-b976-2d34b67462fc" providerId="ADAL" clId="{F9E99FDB-E3BF-46FE-9DEF-B7C4912E2A0F}" dt="2021-05-16T21:33:47.547" v="15" actId="700"/>
          <ac:spMkLst>
            <pc:docMk/>
            <pc:sldMk cId="1917501224" sldId="256"/>
            <ac:spMk id="2" creationId="{53FF92C8-1870-4B59-A1FC-17CAE837EAA2}"/>
          </ac:spMkLst>
        </pc:spChg>
        <pc:spChg chg="del mod ord">
          <ac:chgData name="Peter Allen" userId="9bfcfca5-3faa-405b-b976-2d34b67462fc" providerId="ADAL" clId="{F9E99FDB-E3BF-46FE-9DEF-B7C4912E2A0F}" dt="2021-05-17T21:31:20.649" v="1009" actId="700"/>
          <ac:spMkLst>
            <pc:docMk/>
            <pc:sldMk cId="1917501224" sldId="256"/>
            <ac:spMk id="3" creationId="{790B6466-5287-4540-9956-BD8C7FD32578}"/>
          </ac:spMkLst>
        </pc:spChg>
        <pc:spChg chg="add del mod ord">
          <ac:chgData name="Peter Allen" userId="9bfcfca5-3faa-405b-b976-2d34b67462fc" providerId="ADAL" clId="{F9E99FDB-E3BF-46FE-9DEF-B7C4912E2A0F}" dt="2021-05-16T21:33:42.846" v="14" actId="700"/>
          <ac:spMkLst>
            <pc:docMk/>
            <pc:sldMk cId="1917501224" sldId="256"/>
            <ac:spMk id="4" creationId="{3A593CED-39FC-4C8A-8879-AA2534CB2124}"/>
          </ac:spMkLst>
        </pc:spChg>
        <pc:spChg chg="add del mod">
          <ac:chgData name="Peter Allen" userId="9bfcfca5-3faa-405b-b976-2d34b67462fc" providerId="ADAL" clId="{F9E99FDB-E3BF-46FE-9DEF-B7C4912E2A0F}" dt="2021-05-17T21:31:06.438" v="1007"/>
          <ac:spMkLst>
            <pc:docMk/>
            <pc:sldMk cId="1917501224" sldId="256"/>
            <ac:spMk id="6" creationId="{65A79AD0-A947-4DD2-B8D5-DBFC81F2B747}"/>
          </ac:spMkLst>
        </pc:spChg>
        <pc:spChg chg="add del mod ord">
          <ac:chgData name="Peter Allen" userId="9bfcfca5-3faa-405b-b976-2d34b67462fc" providerId="ADAL" clId="{F9E99FDB-E3BF-46FE-9DEF-B7C4912E2A0F}" dt="2021-05-16T21:33:36.528" v="7" actId="700"/>
          <ac:spMkLst>
            <pc:docMk/>
            <pc:sldMk cId="1917501224" sldId="256"/>
            <ac:spMk id="6" creationId="{A7339CF3-F7E0-4B30-BBA4-2DB92B4CD44A}"/>
          </ac:spMkLst>
        </pc:spChg>
        <pc:spChg chg="add del mod ord">
          <ac:chgData name="Peter Allen" userId="9bfcfca5-3faa-405b-b976-2d34b67462fc" providerId="ADAL" clId="{F9E99FDB-E3BF-46FE-9DEF-B7C4912E2A0F}" dt="2021-05-17T21:32:38.770" v="1023" actId="478"/>
          <ac:spMkLst>
            <pc:docMk/>
            <pc:sldMk cId="1917501224" sldId="256"/>
            <ac:spMk id="8" creationId="{4CBDBF88-CA85-4DA0-B0A8-0008B374907F}"/>
          </ac:spMkLst>
        </pc:spChg>
        <pc:spChg chg="add del mod">
          <ac:chgData name="Peter Allen" userId="9bfcfca5-3faa-405b-b976-2d34b67462fc" providerId="ADAL" clId="{F9E99FDB-E3BF-46FE-9DEF-B7C4912E2A0F}" dt="2021-05-17T21:31:26.154" v="1011"/>
          <ac:spMkLst>
            <pc:docMk/>
            <pc:sldMk cId="1917501224" sldId="256"/>
            <ac:spMk id="11" creationId="{DC92972D-6FE1-4BD3-8610-E6B87AF4BA59}"/>
          </ac:spMkLst>
        </pc:spChg>
        <pc:spChg chg="add del">
          <ac:chgData name="Peter Allen" userId="9bfcfca5-3faa-405b-b976-2d34b67462fc" providerId="ADAL" clId="{F9E99FDB-E3BF-46FE-9DEF-B7C4912E2A0F}" dt="2021-05-17T21:31:20.649" v="1009" actId="700"/>
          <ac:spMkLst>
            <pc:docMk/>
            <pc:sldMk cId="1917501224" sldId="256"/>
            <ac:spMk id="14" creationId="{E49CC64F-7275-4E33-961B-0C5CDC439875}"/>
          </ac:spMkLst>
        </pc:spChg>
        <pc:spChg chg="add mod ord">
          <ac:chgData name="Peter Allen" userId="9bfcfca5-3faa-405b-b976-2d34b67462fc" providerId="ADAL" clId="{F9E99FDB-E3BF-46FE-9DEF-B7C4912E2A0F}" dt="2021-05-24T16:09:03.187" v="4711" actId="1076"/>
          <ac:spMkLst>
            <pc:docMk/>
            <pc:sldMk cId="1917501224" sldId="256"/>
            <ac:spMk id="19" creationId="{8FE3FCCE-4628-4E2E-BC63-DE6D9CD56795}"/>
          </ac:spMkLst>
        </pc:spChg>
        <pc:spChg chg="add mod ord">
          <ac:chgData name="Peter Allen" userId="9bfcfca5-3faa-405b-b976-2d34b67462fc" providerId="ADAL" clId="{F9E99FDB-E3BF-46FE-9DEF-B7C4912E2A0F}" dt="2021-05-24T16:08:55.614" v="4710" actId="1076"/>
          <ac:spMkLst>
            <pc:docMk/>
            <pc:sldMk cId="1917501224" sldId="256"/>
            <ac:spMk id="20" creationId="{B78048F2-1B05-4D96-AC46-932FDFC68817}"/>
          </ac:spMkLst>
        </pc:spChg>
        <pc:picChg chg="add mod">
          <ac:chgData name="Peter Allen" userId="9bfcfca5-3faa-405b-b976-2d34b67462fc" providerId="ADAL" clId="{F9E99FDB-E3BF-46FE-9DEF-B7C4912E2A0F}" dt="2021-05-24T16:08:15.585" v="4705" actId="1076"/>
          <ac:picMkLst>
            <pc:docMk/>
            <pc:sldMk cId="1917501224" sldId="256"/>
            <ac:picMk id="3" creationId="{B4A6A0F1-EAB3-4B04-8CFA-3BCBC2D1CAFA}"/>
          </ac:picMkLst>
        </pc:picChg>
        <pc:picChg chg="add del">
          <ac:chgData name="Peter Allen" userId="9bfcfca5-3faa-405b-b976-2d34b67462fc" providerId="ADAL" clId="{F9E99FDB-E3BF-46FE-9DEF-B7C4912E2A0F}" dt="2021-05-16T21:33:48.713" v="16" actId="21"/>
          <ac:picMkLst>
            <pc:docMk/>
            <pc:sldMk cId="1917501224" sldId="256"/>
            <ac:picMk id="5" creationId="{468BE63A-7ACA-4B26-AB61-2633915FE7CE}"/>
          </ac:picMkLst>
        </pc:picChg>
        <pc:picChg chg="add del mod">
          <ac:chgData name="Peter Allen" userId="9bfcfca5-3faa-405b-b976-2d34b67462fc" providerId="ADAL" clId="{F9E99FDB-E3BF-46FE-9DEF-B7C4912E2A0F}" dt="2021-05-17T21:32:36.192" v="1022" actId="478"/>
          <ac:picMkLst>
            <pc:docMk/>
            <pc:sldMk cId="1917501224" sldId="256"/>
            <ac:picMk id="5" creationId="{A1344299-E053-425C-8AF1-C66E44D0C331}"/>
          </ac:picMkLst>
        </pc:picChg>
        <pc:picChg chg="add del mod">
          <ac:chgData name="Peter Allen" userId="9bfcfca5-3faa-405b-b976-2d34b67462fc" providerId="ADAL" clId="{F9E99FDB-E3BF-46FE-9DEF-B7C4912E2A0F}" dt="2021-05-17T21:31:06.438" v="1007"/>
          <ac:picMkLst>
            <pc:docMk/>
            <pc:sldMk cId="1917501224" sldId="256"/>
            <ac:picMk id="7" creationId="{82B2CD73-7837-4D0B-956E-26A1CDE5E334}"/>
          </ac:picMkLst>
        </pc:picChg>
        <pc:picChg chg="add del mod">
          <ac:chgData name="Peter Allen" userId="9bfcfca5-3faa-405b-b976-2d34b67462fc" providerId="ADAL" clId="{F9E99FDB-E3BF-46FE-9DEF-B7C4912E2A0F}" dt="2021-05-16T21:33:33.043" v="4"/>
          <ac:picMkLst>
            <pc:docMk/>
            <pc:sldMk cId="1917501224" sldId="256"/>
            <ac:picMk id="7" creationId="{A7D7EA17-90B1-46B6-BEBC-2A8DECDF2B83}"/>
          </ac:picMkLst>
        </pc:picChg>
        <pc:picChg chg="add del mod modCrop">
          <ac:chgData name="Peter Allen" userId="9bfcfca5-3faa-405b-b976-2d34b67462fc" providerId="ADAL" clId="{F9E99FDB-E3BF-46FE-9DEF-B7C4912E2A0F}" dt="2021-05-17T21:31:09.571" v="1008" actId="478"/>
          <ac:picMkLst>
            <pc:docMk/>
            <pc:sldMk cId="1917501224" sldId="256"/>
            <ac:picMk id="9" creationId="{337C3008-95B4-4E8F-9ECC-27F3B63EEF40}"/>
          </ac:picMkLst>
        </pc:picChg>
        <pc:picChg chg="add del mod">
          <ac:chgData name="Peter Allen" userId="9bfcfca5-3faa-405b-b976-2d34b67462fc" providerId="ADAL" clId="{F9E99FDB-E3BF-46FE-9DEF-B7C4912E2A0F}" dt="2021-05-17T21:31:06.438" v="1007"/>
          <ac:picMkLst>
            <pc:docMk/>
            <pc:sldMk cId="1917501224" sldId="256"/>
            <ac:picMk id="10" creationId="{BA8B0E98-E4B9-4FDE-8C6A-AAE3BD9A2E05}"/>
          </ac:picMkLst>
        </pc:picChg>
        <pc:picChg chg="add del mod">
          <ac:chgData name="Peter Allen" userId="9bfcfca5-3faa-405b-b976-2d34b67462fc" providerId="ADAL" clId="{F9E99FDB-E3BF-46FE-9DEF-B7C4912E2A0F}" dt="2021-05-17T21:31:26.154" v="1011"/>
          <ac:picMkLst>
            <pc:docMk/>
            <pc:sldMk cId="1917501224" sldId="256"/>
            <ac:picMk id="12" creationId="{156F38A4-A9D2-4C71-A65A-DB81272E114F}"/>
          </ac:picMkLst>
        </pc:picChg>
        <pc:picChg chg="add del mod">
          <ac:chgData name="Peter Allen" userId="9bfcfca5-3faa-405b-b976-2d34b67462fc" providerId="ADAL" clId="{F9E99FDB-E3BF-46FE-9DEF-B7C4912E2A0F}" dt="2021-05-17T21:31:26.154" v="1011"/>
          <ac:picMkLst>
            <pc:docMk/>
            <pc:sldMk cId="1917501224" sldId="256"/>
            <ac:picMk id="13" creationId="{ECD7C861-79D0-4644-8100-F22DB14B5D35}"/>
          </ac:picMkLst>
        </pc:picChg>
        <pc:picChg chg="add del mod modCrop">
          <ac:chgData name="Peter Allen" userId="9bfcfca5-3faa-405b-b976-2d34b67462fc" providerId="ADAL" clId="{F9E99FDB-E3BF-46FE-9DEF-B7C4912E2A0F}" dt="2021-05-17T21:35:07.293" v="1077" actId="478"/>
          <ac:picMkLst>
            <pc:docMk/>
            <pc:sldMk cId="1917501224" sldId="256"/>
            <ac:picMk id="16" creationId="{A0D6F808-EE7D-4037-B002-ACF1468EE001}"/>
          </ac:picMkLst>
        </pc:picChg>
        <pc:picChg chg="add del mod ord">
          <ac:chgData name="Peter Allen" userId="9bfcfca5-3faa-405b-b976-2d34b67462fc" providerId="ADAL" clId="{F9E99FDB-E3BF-46FE-9DEF-B7C4912E2A0F}" dt="2021-05-17T21:34:49.853" v="1067" actId="931"/>
          <ac:picMkLst>
            <pc:docMk/>
            <pc:sldMk cId="1917501224" sldId="256"/>
            <ac:picMk id="18" creationId="{AD204BBD-6856-41C0-9871-2C26480383D6}"/>
          </ac:picMkLst>
        </pc:picChg>
      </pc:sldChg>
      <pc:sldChg chg="addSp delSp modSp mod chgLayout">
        <pc:chgData name="Peter Allen" userId="9bfcfca5-3faa-405b-b976-2d34b67462fc" providerId="ADAL" clId="{F9E99FDB-E3BF-46FE-9DEF-B7C4912E2A0F}" dt="2021-05-20T21:11:48.664" v="3831"/>
        <pc:sldMkLst>
          <pc:docMk/>
          <pc:sldMk cId="2519976728" sldId="258"/>
        </pc:sldMkLst>
        <pc:spChg chg="mod ord">
          <ac:chgData name="Peter Allen" userId="9bfcfca5-3faa-405b-b976-2d34b67462fc" providerId="ADAL" clId="{F9E99FDB-E3BF-46FE-9DEF-B7C4912E2A0F}" dt="2021-05-20T21:04:59.994" v="3507" actId="700"/>
          <ac:spMkLst>
            <pc:docMk/>
            <pc:sldMk cId="2519976728" sldId="258"/>
            <ac:spMk id="2" creationId="{5ED4F4E4-5A5F-4588-B581-7D83B1A856F2}"/>
          </ac:spMkLst>
        </pc:spChg>
        <pc:spChg chg="del mod">
          <ac:chgData name="Peter Allen" userId="9bfcfca5-3faa-405b-b976-2d34b67462fc" providerId="ADAL" clId="{F9E99FDB-E3BF-46FE-9DEF-B7C4912E2A0F}" dt="2021-05-17T21:21:13.251" v="934" actId="931"/>
          <ac:spMkLst>
            <pc:docMk/>
            <pc:sldMk cId="2519976728" sldId="258"/>
            <ac:spMk id="3" creationId="{7FC5BB90-6F5A-4930-8BC3-1B9244ADE337}"/>
          </ac:spMkLst>
        </pc:spChg>
        <pc:spChg chg="add mod ord">
          <ac:chgData name="Peter Allen" userId="9bfcfca5-3faa-405b-b976-2d34b67462fc" providerId="ADAL" clId="{F9E99FDB-E3BF-46FE-9DEF-B7C4912E2A0F}" dt="2021-05-20T21:11:48.664" v="3831"/>
          <ac:spMkLst>
            <pc:docMk/>
            <pc:sldMk cId="2519976728" sldId="258"/>
            <ac:spMk id="12" creationId="{1DDA6C92-AFAB-440B-894A-2598C25DCE8F}"/>
          </ac:spMkLst>
        </pc:spChg>
        <pc:picChg chg="add mod">
          <ac:chgData name="Peter Allen" userId="9bfcfca5-3faa-405b-b976-2d34b67462fc" providerId="ADAL" clId="{F9E99FDB-E3BF-46FE-9DEF-B7C4912E2A0F}" dt="2021-05-20T20:39:11.224" v="2306" actId="1076"/>
          <ac:picMkLst>
            <pc:docMk/>
            <pc:sldMk cId="2519976728" sldId="258"/>
            <ac:picMk id="4" creationId="{372CCA47-2390-47E7-8266-7CF68C190125}"/>
          </ac:picMkLst>
        </pc:picChg>
        <pc:picChg chg="add del mod">
          <ac:chgData name="Peter Allen" userId="9bfcfca5-3faa-405b-b976-2d34b67462fc" providerId="ADAL" clId="{F9E99FDB-E3BF-46FE-9DEF-B7C4912E2A0F}" dt="2021-05-17T21:21:30.609" v="946" actId="478"/>
          <ac:picMkLst>
            <pc:docMk/>
            <pc:sldMk cId="2519976728" sldId="258"/>
            <ac:picMk id="5" creationId="{9A166222-413E-4F41-AC10-C1AD32F2927B}"/>
          </ac:picMkLst>
        </pc:picChg>
        <pc:picChg chg="add mod">
          <ac:chgData name="Peter Allen" userId="9bfcfca5-3faa-405b-b976-2d34b67462fc" providerId="ADAL" clId="{F9E99FDB-E3BF-46FE-9DEF-B7C4912E2A0F}" dt="2021-05-20T20:39:18.261" v="2309" actId="1076"/>
          <ac:picMkLst>
            <pc:docMk/>
            <pc:sldMk cId="2519976728" sldId="258"/>
            <ac:picMk id="6" creationId="{745B1338-253D-4AF3-84FA-0B9DAEE1A4AC}"/>
          </ac:picMkLst>
        </pc:picChg>
        <pc:picChg chg="add del mod">
          <ac:chgData name="Peter Allen" userId="9bfcfca5-3faa-405b-b976-2d34b67462fc" providerId="ADAL" clId="{F9E99FDB-E3BF-46FE-9DEF-B7C4912E2A0F}" dt="2021-05-20T20:36:05.079" v="2286" actId="478"/>
          <ac:picMkLst>
            <pc:docMk/>
            <pc:sldMk cId="2519976728" sldId="258"/>
            <ac:picMk id="7" creationId="{5C839230-A529-4684-9200-B5E1D962A906}"/>
          </ac:picMkLst>
        </pc:picChg>
        <pc:picChg chg="add del mod">
          <ac:chgData name="Peter Allen" userId="9bfcfca5-3faa-405b-b976-2d34b67462fc" providerId="ADAL" clId="{F9E99FDB-E3BF-46FE-9DEF-B7C4912E2A0F}" dt="2021-05-20T20:38:35.521" v="2294" actId="478"/>
          <ac:picMkLst>
            <pc:docMk/>
            <pc:sldMk cId="2519976728" sldId="258"/>
            <ac:picMk id="9" creationId="{1F6528CE-DF2A-48BD-94BC-B6FF95428541}"/>
          </ac:picMkLst>
        </pc:picChg>
        <pc:picChg chg="del">
          <ac:chgData name="Peter Allen" userId="9bfcfca5-3faa-405b-b976-2d34b67462fc" providerId="ADAL" clId="{F9E99FDB-E3BF-46FE-9DEF-B7C4912E2A0F}" dt="2021-05-17T21:07:25.387" v="610" actId="478"/>
          <ac:picMkLst>
            <pc:docMk/>
            <pc:sldMk cId="2519976728" sldId="258"/>
            <ac:picMk id="10" creationId="{71008612-4A18-4093-A499-A3A5CA4ACCE8}"/>
          </ac:picMkLst>
        </pc:picChg>
        <pc:picChg chg="add mod">
          <ac:chgData name="Peter Allen" userId="9bfcfca5-3faa-405b-b976-2d34b67462fc" providerId="ADAL" clId="{F9E99FDB-E3BF-46FE-9DEF-B7C4912E2A0F}" dt="2021-05-20T20:39:58.409" v="2313" actId="1076"/>
          <ac:picMkLst>
            <pc:docMk/>
            <pc:sldMk cId="2519976728" sldId="258"/>
            <ac:picMk id="10" creationId="{9861296F-83F2-425D-AACA-0ACA297DDF73}"/>
          </ac:picMkLst>
        </pc:picChg>
        <pc:picChg chg="add mod">
          <ac:chgData name="Peter Allen" userId="9bfcfca5-3faa-405b-b976-2d34b67462fc" providerId="ADAL" clId="{F9E99FDB-E3BF-46FE-9DEF-B7C4912E2A0F}" dt="2021-05-20T20:42:46.621" v="2332" actId="14100"/>
          <ac:picMkLst>
            <pc:docMk/>
            <pc:sldMk cId="2519976728" sldId="258"/>
            <ac:picMk id="11" creationId="{0E2243F2-2CB2-4A65-9047-9BE4DAA31A02}"/>
          </ac:picMkLst>
        </pc:picChg>
        <pc:picChg chg="add del mod">
          <ac:chgData name="Peter Allen" userId="9bfcfca5-3faa-405b-b976-2d34b67462fc" providerId="ADAL" clId="{F9E99FDB-E3BF-46FE-9DEF-B7C4912E2A0F}" dt="2021-05-20T20:42:27.931" v="2330"/>
          <ac:picMkLst>
            <pc:docMk/>
            <pc:sldMk cId="2519976728" sldId="258"/>
            <ac:picMk id="13" creationId="{AF16F0A8-A7F7-48DC-ACF3-93CAE97EBA29}"/>
          </ac:picMkLst>
        </pc:picChg>
        <pc:picChg chg="add mod">
          <ac:chgData name="Peter Allen" userId="9bfcfca5-3faa-405b-b976-2d34b67462fc" providerId="ADAL" clId="{F9E99FDB-E3BF-46FE-9DEF-B7C4912E2A0F}" dt="2021-05-20T20:42:59.050" v="2335"/>
          <ac:picMkLst>
            <pc:docMk/>
            <pc:sldMk cId="2519976728" sldId="258"/>
            <ac:picMk id="15" creationId="{092F3D85-D359-4298-AB06-C1AD17A25491}"/>
          </ac:picMkLst>
        </pc:picChg>
      </pc:sldChg>
      <pc:sldChg chg="modSp mod">
        <pc:chgData name="Peter Allen" userId="9bfcfca5-3faa-405b-b976-2d34b67462fc" providerId="ADAL" clId="{F9E99FDB-E3BF-46FE-9DEF-B7C4912E2A0F}" dt="2021-05-24T15:55:13.312" v="4611" actId="14100"/>
        <pc:sldMkLst>
          <pc:docMk/>
          <pc:sldMk cId="1244832916" sldId="293"/>
        </pc:sldMkLst>
        <pc:spChg chg="mod">
          <ac:chgData name="Peter Allen" userId="9bfcfca5-3faa-405b-b976-2d34b67462fc" providerId="ADAL" clId="{F9E99FDB-E3BF-46FE-9DEF-B7C4912E2A0F}" dt="2021-05-24T15:55:13.312" v="4611" actId="14100"/>
          <ac:spMkLst>
            <pc:docMk/>
            <pc:sldMk cId="1244832916" sldId="293"/>
            <ac:spMk id="22" creationId="{032893DF-89FA-4EF8-93D5-E6A13B169580}"/>
          </ac:spMkLst>
        </pc:spChg>
        <pc:spChg chg="mod">
          <ac:chgData name="Peter Allen" userId="9bfcfca5-3faa-405b-b976-2d34b67462fc" providerId="ADAL" clId="{F9E99FDB-E3BF-46FE-9DEF-B7C4912E2A0F}" dt="2021-05-24T15:55:07.264" v="4610" actId="20577"/>
          <ac:spMkLst>
            <pc:docMk/>
            <pc:sldMk cId="1244832916" sldId="293"/>
            <ac:spMk id="24" creationId="{7F3B3327-E278-48AA-8ADE-713D88670CA6}"/>
          </ac:spMkLst>
        </pc:spChg>
      </pc:sldChg>
      <pc:sldChg chg="modSp mod">
        <pc:chgData name="Peter Allen" userId="9bfcfca5-3faa-405b-b976-2d34b67462fc" providerId="ADAL" clId="{F9E99FDB-E3BF-46FE-9DEF-B7C4912E2A0F}" dt="2021-05-20T16:07:41.983" v="2231"/>
        <pc:sldMkLst>
          <pc:docMk/>
          <pc:sldMk cId="3357739661" sldId="293"/>
        </pc:sldMkLst>
        <pc:spChg chg="mod">
          <ac:chgData name="Peter Allen" userId="9bfcfca5-3faa-405b-b976-2d34b67462fc" providerId="ADAL" clId="{F9E99FDB-E3BF-46FE-9DEF-B7C4912E2A0F}" dt="2021-05-20T16:07:33.240" v="2230"/>
          <ac:spMkLst>
            <pc:docMk/>
            <pc:sldMk cId="3357739661" sldId="293"/>
            <ac:spMk id="22" creationId="{032893DF-89FA-4EF8-93D5-E6A13B169580}"/>
          </ac:spMkLst>
        </pc:spChg>
        <pc:spChg chg="mod">
          <ac:chgData name="Peter Allen" userId="9bfcfca5-3faa-405b-b976-2d34b67462fc" providerId="ADAL" clId="{F9E99FDB-E3BF-46FE-9DEF-B7C4912E2A0F}" dt="2021-05-20T16:07:41.983" v="2231"/>
          <ac:spMkLst>
            <pc:docMk/>
            <pc:sldMk cId="3357739661" sldId="293"/>
            <ac:spMk id="24" creationId="{7F3B3327-E278-48AA-8ADE-713D88670CA6}"/>
          </ac:spMkLst>
        </pc:spChg>
      </pc:sldChg>
      <pc:sldChg chg="modSp mod">
        <pc:chgData name="Peter Allen" userId="9bfcfca5-3faa-405b-b976-2d34b67462fc" providerId="ADAL" clId="{F9E99FDB-E3BF-46FE-9DEF-B7C4912E2A0F}" dt="2021-05-24T15:56:36.008" v="4650" actId="20577"/>
        <pc:sldMkLst>
          <pc:docMk/>
          <pc:sldMk cId="862972527" sldId="296"/>
        </pc:sldMkLst>
        <pc:spChg chg="mod">
          <ac:chgData name="Peter Allen" userId="9bfcfca5-3faa-405b-b976-2d34b67462fc" providerId="ADAL" clId="{F9E99FDB-E3BF-46FE-9DEF-B7C4912E2A0F}" dt="2021-05-24T15:56:36.008" v="4650" actId="20577"/>
          <ac:spMkLst>
            <pc:docMk/>
            <pc:sldMk cId="862972527" sldId="296"/>
            <ac:spMk id="155" creationId="{87563C24-B83C-4165-8051-426F3973715E}"/>
          </ac:spMkLst>
        </pc:spChg>
      </pc:sldChg>
      <pc:sldChg chg="addSp delSp modSp mod">
        <pc:chgData name="Peter Allen" userId="9bfcfca5-3faa-405b-b976-2d34b67462fc" providerId="ADAL" clId="{F9E99FDB-E3BF-46FE-9DEF-B7C4912E2A0F}" dt="2021-05-24T15:59:08.996" v="4670" actId="20577"/>
        <pc:sldMkLst>
          <pc:docMk/>
          <pc:sldMk cId="2326489600" sldId="301"/>
        </pc:sldMkLst>
        <pc:spChg chg="mod">
          <ac:chgData name="Peter Allen" userId="9bfcfca5-3faa-405b-b976-2d34b67462fc" providerId="ADAL" clId="{F9E99FDB-E3BF-46FE-9DEF-B7C4912E2A0F}" dt="2021-05-24T15:59:08.996" v="4670" actId="20577"/>
          <ac:spMkLst>
            <pc:docMk/>
            <pc:sldMk cId="2326489600" sldId="301"/>
            <ac:spMk id="2" creationId="{C743220E-FBBF-4249-BC4B-E8D19428A8AF}"/>
          </ac:spMkLst>
        </pc:spChg>
        <pc:spChg chg="mod topLvl">
          <ac:chgData name="Peter Allen" userId="9bfcfca5-3faa-405b-b976-2d34b67462fc" providerId="ADAL" clId="{F9E99FDB-E3BF-46FE-9DEF-B7C4912E2A0F}" dt="2021-05-20T15:38:03.247" v="2205"/>
          <ac:spMkLst>
            <pc:docMk/>
            <pc:sldMk cId="2326489600" sldId="301"/>
            <ac:spMk id="8" creationId="{3DAD9677-70CE-475D-9CD3-D61E2F762149}"/>
          </ac:spMkLst>
        </pc:spChg>
        <pc:spChg chg="mod">
          <ac:chgData name="Peter Allen" userId="9bfcfca5-3faa-405b-b976-2d34b67462fc" providerId="ADAL" clId="{F9E99FDB-E3BF-46FE-9DEF-B7C4912E2A0F}" dt="2021-05-20T15:38:11.922" v="2207" actId="14100"/>
          <ac:spMkLst>
            <pc:docMk/>
            <pc:sldMk cId="2326489600" sldId="301"/>
            <ac:spMk id="10" creationId="{37F5B799-FB2B-4AC2-8096-872D0284B993}"/>
          </ac:spMkLst>
        </pc:spChg>
        <pc:spChg chg="mod topLvl">
          <ac:chgData name="Peter Allen" userId="9bfcfca5-3faa-405b-b976-2d34b67462fc" providerId="ADAL" clId="{F9E99FDB-E3BF-46FE-9DEF-B7C4912E2A0F}" dt="2021-05-20T15:38:20.907" v="2209" actId="20577"/>
          <ac:spMkLst>
            <pc:docMk/>
            <pc:sldMk cId="2326489600" sldId="301"/>
            <ac:spMk id="14" creationId="{4A91B8A1-D300-4476-BC4F-25EE78543C37}"/>
          </ac:spMkLst>
        </pc:spChg>
        <pc:spChg chg="mod topLvl">
          <ac:chgData name="Peter Allen" userId="9bfcfca5-3faa-405b-b976-2d34b67462fc" providerId="ADAL" clId="{F9E99FDB-E3BF-46FE-9DEF-B7C4912E2A0F}" dt="2021-05-20T15:16:21.941" v="2095" actId="164"/>
          <ac:spMkLst>
            <pc:docMk/>
            <pc:sldMk cId="2326489600" sldId="301"/>
            <ac:spMk id="18" creationId="{ACF725C7-CACA-49DD-A5AF-E08FA2BAC22D}"/>
          </ac:spMkLst>
        </pc:spChg>
        <pc:spChg chg="mod topLvl">
          <ac:chgData name="Peter Allen" userId="9bfcfca5-3faa-405b-b976-2d34b67462fc" providerId="ADAL" clId="{F9E99FDB-E3BF-46FE-9DEF-B7C4912E2A0F}" dt="2021-05-20T15:23:00.385" v="2099" actId="164"/>
          <ac:spMkLst>
            <pc:docMk/>
            <pc:sldMk cId="2326489600" sldId="301"/>
            <ac:spMk id="19" creationId="{63F9824A-B7D7-4EFC-AB2B-337AC4A28FD6}"/>
          </ac:spMkLst>
        </pc:spChg>
        <pc:spChg chg="mod topLvl">
          <ac:chgData name="Peter Allen" userId="9bfcfca5-3faa-405b-b976-2d34b67462fc" providerId="ADAL" clId="{F9E99FDB-E3BF-46FE-9DEF-B7C4912E2A0F}" dt="2021-05-20T15:23:00.385" v="2099" actId="164"/>
          <ac:spMkLst>
            <pc:docMk/>
            <pc:sldMk cId="2326489600" sldId="301"/>
            <ac:spMk id="21" creationId="{793FC11B-EAC6-4008-81DF-9AB90A6DFA72}"/>
          </ac:spMkLst>
        </pc:spChg>
        <pc:spChg chg="mod topLvl">
          <ac:chgData name="Peter Allen" userId="9bfcfca5-3faa-405b-b976-2d34b67462fc" providerId="ADAL" clId="{F9E99FDB-E3BF-46FE-9DEF-B7C4912E2A0F}" dt="2021-05-20T15:23:00.385" v="2099" actId="164"/>
          <ac:spMkLst>
            <pc:docMk/>
            <pc:sldMk cId="2326489600" sldId="301"/>
            <ac:spMk id="22" creationId="{878D77F3-AEE3-486B-9343-2D7CEDFE1EEF}"/>
          </ac:spMkLst>
        </pc:spChg>
        <pc:spChg chg="mod topLvl">
          <ac:chgData name="Peter Allen" userId="9bfcfca5-3faa-405b-b976-2d34b67462fc" providerId="ADAL" clId="{F9E99FDB-E3BF-46FE-9DEF-B7C4912E2A0F}" dt="2021-05-20T15:16:21.941" v="2095" actId="164"/>
          <ac:spMkLst>
            <pc:docMk/>
            <pc:sldMk cId="2326489600" sldId="301"/>
            <ac:spMk id="23" creationId="{1CA7A1E7-6AAC-458D-AF8B-601E9D6EC406}"/>
          </ac:spMkLst>
        </pc:spChg>
        <pc:spChg chg="mod topLvl">
          <ac:chgData name="Peter Allen" userId="9bfcfca5-3faa-405b-b976-2d34b67462fc" providerId="ADAL" clId="{F9E99FDB-E3BF-46FE-9DEF-B7C4912E2A0F}" dt="2021-05-20T15:16:21.941" v="2095" actId="164"/>
          <ac:spMkLst>
            <pc:docMk/>
            <pc:sldMk cId="2326489600" sldId="301"/>
            <ac:spMk id="24" creationId="{99C09461-F432-4D4A-B4DC-8E0B2B8EEA59}"/>
          </ac:spMkLst>
        </pc:spChg>
        <pc:spChg chg="mod topLvl">
          <ac:chgData name="Peter Allen" userId="9bfcfca5-3faa-405b-b976-2d34b67462fc" providerId="ADAL" clId="{F9E99FDB-E3BF-46FE-9DEF-B7C4912E2A0F}" dt="2021-05-20T15:23:00.385" v="2099" actId="164"/>
          <ac:spMkLst>
            <pc:docMk/>
            <pc:sldMk cId="2326489600" sldId="301"/>
            <ac:spMk id="26" creationId="{1A210672-9E36-4F34-922E-A1CBEA3F3C4E}"/>
          </ac:spMkLst>
        </pc:spChg>
        <pc:spChg chg="mod topLvl">
          <ac:chgData name="Peter Allen" userId="9bfcfca5-3faa-405b-b976-2d34b67462fc" providerId="ADAL" clId="{F9E99FDB-E3BF-46FE-9DEF-B7C4912E2A0F}" dt="2021-05-20T15:23:00.385" v="2099" actId="164"/>
          <ac:spMkLst>
            <pc:docMk/>
            <pc:sldMk cId="2326489600" sldId="301"/>
            <ac:spMk id="27" creationId="{B129C2D0-14B9-41CB-82CC-D1E5609C3734}"/>
          </ac:spMkLst>
        </pc:spChg>
        <pc:spChg chg="mod topLvl">
          <ac:chgData name="Peter Allen" userId="9bfcfca5-3faa-405b-b976-2d34b67462fc" providerId="ADAL" clId="{F9E99FDB-E3BF-46FE-9DEF-B7C4912E2A0F}" dt="2021-05-20T15:16:21.941" v="2095" actId="164"/>
          <ac:spMkLst>
            <pc:docMk/>
            <pc:sldMk cId="2326489600" sldId="301"/>
            <ac:spMk id="28" creationId="{4927C2BB-CF2F-4D51-A510-19A3C9D2B227}"/>
          </ac:spMkLst>
        </pc:spChg>
        <pc:spChg chg="mod topLvl">
          <ac:chgData name="Peter Allen" userId="9bfcfca5-3faa-405b-b976-2d34b67462fc" providerId="ADAL" clId="{F9E99FDB-E3BF-46FE-9DEF-B7C4912E2A0F}" dt="2021-05-20T15:16:21.941" v="2095" actId="164"/>
          <ac:spMkLst>
            <pc:docMk/>
            <pc:sldMk cId="2326489600" sldId="301"/>
            <ac:spMk id="32" creationId="{C2457ED3-FF5C-45DA-8D9A-60808E96C11A}"/>
          </ac:spMkLst>
        </pc:spChg>
        <pc:spChg chg="mod topLvl">
          <ac:chgData name="Peter Allen" userId="9bfcfca5-3faa-405b-b976-2d34b67462fc" providerId="ADAL" clId="{F9E99FDB-E3BF-46FE-9DEF-B7C4912E2A0F}" dt="2021-05-20T15:23:00.385" v="2099" actId="164"/>
          <ac:spMkLst>
            <pc:docMk/>
            <pc:sldMk cId="2326489600" sldId="301"/>
            <ac:spMk id="34" creationId="{812482A5-D150-444D-A1F8-E57B5FBE7CAD}"/>
          </ac:spMkLst>
        </pc:spChg>
        <pc:spChg chg="mod topLvl">
          <ac:chgData name="Peter Allen" userId="9bfcfca5-3faa-405b-b976-2d34b67462fc" providerId="ADAL" clId="{F9E99FDB-E3BF-46FE-9DEF-B7C4912E2A0F}" dt="2021-05-20T15:45:15.278" v="2225" actId="20577"/>
          <ac:spMkLst>
            <pc:docMk/>
            <pc:sldMk cId="2326489600" sldId="301"/>
            <ac:spMk id="35" creationId="{80D7F03D-CFA1-4510-8110-5E3A2AD7D3A5}"/>
          </ac:spMkLst>
        </pc:spChg>
        <pc:spChg chg="mod">
          <ac:chgData name="Peter Allen" userId="9bfcfca5-3faa-405b-b976-2d34b67462fc" providerId="ADAL" clId="{F9E99FDB-E3BF-46FE-9DEF-B7C4912E2A0F}" dt="2021-05-20T15:45:12.731" v="2224" actId="20577"/>
          <ac:spMkLst>
            <pc:docMk/>
            <pc:sldMk cId="2326489600" sldId="301"/>
            <ac:spMk id="39" creationId="{6B4314D7-A06B-4CDF-B796-14726BD0D9FE}"/>
          </ac:spMkLst>
        </pc:spChg>
        <pc:spChg chg="mod">
          <ac:chgData name="Peter Allen" userId="9bfcfca5-3faa-405b-b976-2d34b67462fc" providerId="ADAL" clId="{F9E99FDB-E3BF-46FE-9DEF-B7C4912E2A0F}" dt="2021-05-20T15:38:33.339" v="2211" actId="20577"/>
          <ac:spMkLst>
            <pc:docMk/>
            <pc:sldMk cId="2326489600" sldId="301"/>
            <ac:spMk id="44" creationId="{A5405F6F-080D-4467-A40D-4B27EBD66919}"/>
          </ac:spMkLst>
        </pc:spChg>
        <pc:spChg chg="mod">
          <ac:chgData name="Peter Allen" userId="9bfcfca5-3faa-405b-b976-2d34b67462fc" providerId="ADAL" clId="{F9E99FDB-E3BF-46FE-9DEF-B7C4912E2A0F}" dt="2021-05-20T15:07:46.805" v="1950" actId="20577"/>
          <ac:spMkLst>
            <pc:docMk/>
            <pc:sldMk cId="2326489600" sldId="301"/>
            <ac:spMk id="45" creationId="{12B87045-EF92-4E55-87AA-FEB15F7B3807}"/>
          </ac:spMkLst>
        </pc:spChg>
        <pc:spChg chg="mod">
          <ac:chgData name="Peter Allen" userId="9bfcfca5-3faa-405b-b976-2d34b67462fc" providerId="ADAL" clId="{F9E99FDB-E3BF-46FE-9DEF-B7C4912E2A0F}" dt="2021-05-20T15:45:07.336" v="2223" actId="20577"/>
          <ac:spMkLst>
            <pc:docMk/>
            <pc:sldMk cId="2326489600" sldId="301"/>
            <ac:spMk id="49" creationId="{FD2C7154-088D-4913-9CDC-41A6C913928B}"/>
          </ac:spMkLst>
        </pc:spChg>
        <pc:spChg chg="mod topLvl">
          <ac:chgData name="Peter Allen" userId="9bfcfca5-3faa-405b-b976-2d34b67462fc" providerId="ADAL" clId="{F9E99FDB-E3BF-46FE-9DEF-B7C4912E2A0F}" dt="2021-05-20T15:16:21.941" v="2095" actId="164"/>
          <ac:spMkLst>
            <pc:docMk/>
            <pc:sldMk cId="2326489600" sldId="301"/>
            <ac:spMk id="50" creationId="{285F0C94-2AF8-4A2A-9626-A91E3740BDB8}"/>
          </ac:spMkLst>
        </pc:spChg>
        <pc:spChg chg="mod topLvl">
          <ac:chgData name="Peter Allen" userId="9bfcfca5-3faa-405b-b976-2d34b67462fc" providerId="ADAL" clId="{F9E99FDB-E3BF-46FE-9DEF-B7C4912E2A0F}" dt="2021-05-20T15:16:21.941" v="2095" actId="164"/>
          <ac:spMkLst>
            <pc:docMk/>
            <pc:sldMk cId="2326489600" sldId="301"/>
            <ac:spMk id="51" creationId="{06441CCA-2655-45FD-A04F-0B82CCF09F29}"/>
          </ac:spMkLst>
        </pc:spChg>
        <pc:spChg chg="mod topLvl">
          <ac:chgData name="Peter Allen" userId="9bfcfca5-3faa-405b-b976-2d34b67462fc" providerId="ADAL" clId="{F9E99FDB-E3BF-46FE-9DEF-B7C4912E2A0F}" dt="2021-05-20T15:16:21.941" v="2095" actId="164"/>
          <ac:spMkLst>
            <pc:docMk/>
            <pc:sldMk cId="2326489600" sldId="301"/>
            <ac:spMk id="52" creationId="{49BEB8CA-71EC-442F-B394-7D84CADDFEF6}"/>
          </ac:spMkLst>
        </pc:spChg>
        <pc:spChg chg="add mod">
          <ac:chgData name="Peter Allen" userId="9bfcfca5-3faa-405b-b976-2d34b67462fc" providerId="ADAL" clId="{F9E99FDB-E3BF-46FE-9DEF-B7C4912E2A0F}" dt="2021-05-20T15:16:21.941" v="2095" actId="164"/>
          <ac:spMkLst>
            <pc:docMk/>
            <pc:sldMk cId="2326489600" sldId="301"/>
            <ac:spMk id="54" creationId="{8A673561-0E34-40A4-96DC-09FE68E94C34}"/>
          </ac:spMkLst>
        </pc:spChg>
        <pc:spChg chg="mod topLvl">
          <ac:chgData name="Peter Allen" userId="9bfcfca5-3faa-405b-b976-2d34b67462fc" providerId="ADAL" clId="{F9E99FDB-E3BF-46FE-9DEF-B7C4912E2A0F}" dt="2021-05-20T15:16:21.941" v="2095" actId="164"/>
          <ac:spMkLst>
            <pc:docMk/>
            <pc:sldMk cId="2326489600" sldId="301"/>
            <ac:spMk id="56" creationId="{E20A32C0-B0FF-4BFC-85D3-54F8357E6AE1}"/>
          </ac:spMkLst>
        </pc:spChg>
        <pc:spChg chg="mod topLvl">
          <ac:chgData name="Peter Allen" userId="9bfcfca5-3faa-405b-b976-2d34b67462fc" providerId="ADAL" clId="{F9E99FDB-E3BF-46FE-9DEF-B7C4912E2A0F}" dt="2021-05-20T15:16:21.941" v="2095" actId="164"/>
          <ac:spMkLst>
            <pc:docMk/>
            <pc:sldMk cId="2326489600" sldId="301"/>
            <ac:spMk id="57" creationId="{3C1D72F0-823E-44C7-AC13-533E3D164ACA}"/>
          </ac:spMkLst>
        </pc:spChg>
        <pc:spChg chg="mod topLvl">
          <ac:chgData name="Peter Allen" userId="9bfcfca5-3faa-405b-b976-2d34b67462fc" providerId="ADAL" clId="{F9E99FDB-E3BF-46FE-9DEF-B7C4912E2A0F}" dt="2021-05-20T15:16:21.941" v="2095" actId="164"/>
          <ac:spMkLst>
            <pc:docMk/>
            <pc:sldMk cId="2326489600" sldId="301"/>
            <ac:spMk id="58" creationId="{130E5814-D6C9-41B0-A417-516CC98041AF}"/>
          </ac:spMkLst>
        </pc:spChg>
        <pc:spChg chg="mod topLvl">
          <ac:chgData name="Peter Allen" userId="9bfcfca5-3faa-405b-b976-2d34b67462fc" providerId="ADAL" clId="{F9E99FDB-E3BF-46FE-9DEF-B7C4912E2A0F}" dt="2021-05-20T15:16:21.941" v="2095" actId="164"/>
          <ac:spMkLst>
            <pc:docMk/>
            <pc:sldMk cId="2326489600" sldId="301"/>
            <ac:spMk id="59" creationId="{F388789C-19F0-412B-A9A2-78B19C9E1DA6}"/>
          </ac:spMkLst>
        </pc:spChg>
        <pc:grpChg chg="add del mod">
          <ac:chgData name="Peter Allen" userId="9bfcfca5-3faa-405b-b976-2d34b67462fc" providerId="ADAL" clId="{F9E99FDB-E3BF-46FE-9DEF-B7C4912E2A0F}" dt="2021-05-20T15:15:45.081" v="2086" actId="165"/>
          <ac:grpSpMkLst>
            <pc:docMk/>
            <pc:sldMk cId="2326489600" sldId="301"/>
            <ac:grpSpMk id="6" creationId="{DB2303F8-B90B-497D-A72E-06809ACB96BC}"/>
          </ac:grpSpMkLst>
        </pc:grpChg>
        <pc:grpChg chg="add del mod">
          <ac:chgData name="Peter Allen" userId="9bfcfca5-3faa-405b-b976-2d34b67462fc" providerId="ADAL" clId="{F9E99FDB-E3BF-46FE-9DEF-B7C4912E2A0F}" dt="2021-05-20T15:22:17.505" v="2097" actId="165"/>
          <ac:grpSpMkLst>
            <pc:docMk/>
            <pc:sldMk cId="2326489600" sldId="301"/>
            <ac:grpSpMk id="9" creationId="{72D44452-EB3E-448A-A486-841D2B56263D}"/>
          </ac:grpSpMkLst>
        </pc:grpChg>
        <pc:grpChg chg="add mod">
          <ac:chgData name="Peter Allen" userId="9bfcfca5-3faa-405b-b976-2d34b67462fc" providerId="ADAL" clId="{F9E99FDB-E3BF-46FE-9DEF-B7C4912E2A0F}" dt="2021-05-24T15:58:18.767" v="4663" actId="1076"/>
          <ac:grpSpMkLst>
            <pc:docMk/>
            <pc:sldMk cId="2326489600" sldId="301"/>
            <ac:grpSpMk id="11" creationId="{8A66B34D-9BFF-44C0-BCCD-01A02A861342}"/>
          </ac:grpSpMkLst>
        </pc:grpChg>
        <pc:grpChg chg="add mod">
          <ac:chgData name="Peter Allen" userId="9bfcfca5-3faa-405b-b976-2d34b67462fc" providerId="ADAL" clId="{F9E99FDB-E3BF-46FE-9DEF-B7C4912E2A0F}" dt="2021-05-20T15:15:57.405" v="2091" actId="164"/>
          <ac:grpSpMkLst>
            <pc:docMk/>
            <pc:sldMk cId="2326489600" sldId="301"/>
            <ac:grpSpMk id="12" creationId="{00F27A4C-9C38-4D54-833D-7B5C3DF153D1}"/>
          </ac:grpSpMkLst>
        </pc:grpChg>
        <pc:grpChg chg="mod">
          <ac:chgData name="Peter Allen" userId="9bfcfca5-3faa-405b-b976-2d34b67462fc" providerId="ADAL" clId="{F9E99FDB-E3BF-46FE-9DEF-B7C4912E2A0F}" dt="2021-05-24T15:58:39.590" v="4664" actId="1076"/>
          <ac:grpSpMkLst>
            <pc:docMk/>
            <pc:sldMk cId="2326489600" sldId="301"/>
            <ac:grpSpMk id="13" creationId="{AF2FC4E3-4714-4D78-9F6E-24E6010E2050}"/>
          </ac:grpSpMkLst>
        </pc:grpChg>
        <pc:grpChg chg="del">
          <ac:chgData name="Peter Allen" userId="9bfcfca5-3faa-405b-b976-2d34b67462fc" providerId="ADAL" clId="{F9E99FDB-E3BF-46FE-9DEF-B7C4912E2A0F}" dt="2021-05-20T15:02:59.536" v="1388" actId="478"/>
          <ac:grpSpMkLst>
            <pc:docMk/>
            <pc:sldMk cId="2326489600" sldId="301"/>
            <ac:grpSpMk id="16" creationId="{8FC401E0-E489-4514-BBED-451D0B5AE9BD}"/>
          </ac:grpSpMkLst>
        </pc:grpChg>
        <pc:grpChg chg="del mod">
          <ac:chgData name="Peter Allen" userId="9bfcfca5-3faa-405b-b976-2d34b67462fc" providerId="ADAL" clId="{F9E99FDB-E3BF-46FE-9DEF-B7C4912E2A0F}" dt="2021-05-24T15:57:10.940" v="4651" actId="478"/>
          <ac:grpSpMkLst>
            <pc:docMk/>
            <pc:sldMk cId="2326489600" sldId="301"/>
            <ac:grpSpMk id="17" creationId="{EEFEC2B3-1485-447F-A458-BF7FB957D2A9}"/>
          </ac:grpSpMkLst>
        </pc:grpChg>
        <pc:grpChg chg="add mod">
          <ac:chgData name="Peter Allen" userId="9bfcfca5-3faa-405b-b976-2d34b67462fc" providerId="ADAL" clId="{F9E99FDB-E3BF-46FE-9DEF-B7C4912E2A0F}" dt="2021-05-20T15:16:40.009" v="2096" actId="164"/>
          <ac:grpSpMkLst>
            <pc:docMk/>
            <pc:sldMk cId="2326489600" sldId="301"/>
            <ac:grpSpMk id="20" creationId="{086FD415-F5BD-4F80-B00A-85953C33E82D}"/>
          </ac:grpSpMkLst>
        </pc:grpChg>
        <pc:grpChg chg="add mod">
          <ac:chgData name="Peter Allen" userId="9bfcfca5-3faa-405b-b976-2d34b67462fc" providerId="ADAL" clId="{F9E99FDB-E3BF-46FE-9DEF-B7C4912E2A0F}" dt="2021-05-20T15:39:12.994" v="2217" actId="1076"/>
          <ac:grpSpMkLst>
            <pc:docMk/>
            <pc:sldMk cId="2326489600" sldId="301"/>
            <ac:grpSpMk id="31" creationId="{8E99C4EA-C6E1-4431-95CB-171F89217544}"/>
          </ac:grpSpMkLst>
        </pc:grpChg>
        <pc:grpChg chg="add mod">
          <ac:chgData name="Peter Allen" userId="9bfcfca5-3faa-405b-b976-2d34b67462fc" providerId="ADAL" clId="{F9E99FDB-E3BF-46FE-9DEF-B7C4912E2A0F}" dt="2021-05-20T15:23:02.092" v="2100" actId="164"/>
          <ac:grpSpMkLst>
            <pc:docMk/>
            <pc:sldMk cId="2326489600" sldId="301"/>
            <ac:grpSpMk id="36" creationId="{35B92EF0-369C-416A-9886-41DF0ABFD737}"/>
          </ac:grpSpMkLst>
        </pc:grpChg>
        <pc:grpChg chg="del mod topLvl">
          <ac:chgData name="Peter Allen" userId="9bfcfca5-3faa-405b-b976-2d34b67462fc" providerId="ADAL" clId="{F9E99FDB-E3BF-46FE-9DEF-B7C4912E2A0F}" dt="2021-05-20T15:22:21.254" v="2098" actId="165"/>
          <ac:grpSpMkLst>
            <pc:docMk/>
            <pc:sldMk cId="2326489600" sldId="301"/>
            <ac:grpSpMk id="38" creationId="{788636B0-BC55-44AA-8275-D67A9FBD55E3}"/>
          </ac:grpSpMkLst>
        </pc:grpChg>
        <pc:grpChg chg="mod">
          <ac:chgData name="Peter Allen" userId="9bfcfca5-3faa-405b-b976-2d34b67462fc" providerId="ADAL" clId="{F9E99FDB-E3BF-46FE-9DEF-B7C4912E2A0F}" dt="2021-05-24T15:58:12.250" v="4662" actId="1076"/>
          <ac:grpSpMkLst>
            <pc:docMk/>
            <pc:sldMk cId="2326489600" sldId="301"/>
            <ac:grpSpMk id="40" creationId="{DBB41AB3-DD49-43AE-872A-5245B29A4F90}"/>
          </ac:grpSpMkLst>
        </pc:grpChg>
        <pc:grpChg chg="mod">
          <ac:chgData name="Peter Allen" userId="9bfcfca5-3faa-405b-b976-2d34b67462fc" providerId="ADAL" clId="{F9E99FDB-E3BF-46FE-9DEF-B7C4912E2A0F}" dt="2021-05-24T15:58:48.445" v="4665" actId="1076"/>
          <ac:grpSpMkLst>
            <pc:docMk/>
            <pc:sldMk cId="2326489600" sldId="301"/>
            <ac:grpSpMk id="41" creationId="{EEE37E88-8424-462C-95DB-609F371D753F}"/>
          </ac:grpSpMkLst>
        </pc:grpChg>
        <pc:grpChg chg="add mod">
          <ac:chgData name="Peter Allen" userId="9bfcfca5-3faa-405b-b976-2d34b67462fc" providerId="ADAL" clId="{F9E99FDB-E3BF-46FE-9DEF-B7C4912E2A0F}" dt="2021-05-24T15:57:34.994" v="4654" actId="1076"/>
          <ac:grpSpMkLst>
            <pc:docMk/>
            <pc:sldMk cId="2326489600" sldId="301"/>
            <ac:grpSpMk id="43" creationId="{8A1C20E7-5FD4-41E1-93AD-572AEB0E1680}"/>
          </ac:grpSpMkLst>
        </pc:grpChg>
        <pc:grpChg chg="mod">
          <ac:chgData name="Peter Allen" userId="9bfcfca5-3faa-405b-b976-2d34b67462fc" providerId="ADAL" clId="{F9E99FDB-E3BF-46FE-9DEF-B7C4912E2A0F}" dt="2021-05-24T15:58:08.241" v="4661" actId="1076"/>
          <ac:grpSpMkLst>
            <pc:docMk/>
            <pc:sldMk cId="2326489600" sldId="301"/>
            <ac:grpSpMk id="47" creationId="{F9D3F0EF-81E9-4F92-BE44-51A0F73F9D55}"/>
          </ac:grpSpMkLst>
        </pc:grpChg>
        <pc:grpChg chg="add del mod topLvl">
          <ac:chgData name="Peter Allen" userId="9bfcfca5-3faa-405b-b976-2d34b67462fc" providerId="ADAL" clId="{F9E99FDB-E3BF-46FE-9DEF-B7C4912E2A0F}" dt="2021-05-20T15:16:16.159" v="2094" actId="165"/>
          <ac:grpSpMkLst>
            <pc:docMk/>
            <pc:sldMk cId="2326489600" sldId="301"/>
            <ac:grpSpMk id="60" creationId="{1231BEE8-B364-4B3D-87D1-F3CEE34093EC}"/>
          </ac:grpSpMkLst>
        </pc:grpChg>
        <pc:picChg chg="del topLvl">
          <ac:chgData name="Peter Allen" userId="9bfcfca5-3faa-405b-b976-2d34b67462fc" providerId="ADAL" clId="{F9E99FDB-E3BF-46FE-9DEF-B7C4912E2A0F}" dt="2021-05-20T15:02:59.536" v="1388" actId="478"/>
          <ac:picMkLst>
            <pc:docMk/>
            <pc:sldMk cId="2326489600" sldId="301"/>
            <ac:picMk id="33" creationId="{798F3562-FF9B-4E1F-92DA-2F645A7F12A9}"/>
          </ac:picMkLst>
        </pc:picChg>
        <pc:picChg chg="mod topLvl">
          <ac:chgData name="Peter Allen" userId="9bfcfca5-3faa-405b-b976-2d34b67462fc" providerId="ADAL" clId="{F9E99FDB-E3BF-46FE-9DEF-B7C4912E2A0F}" dt="2021-05-20T15:23:00.385" v="2099" actId="164"/>
          <ac:picMkLst>
            <pc:docMk/>
            <pc:sldMk cId="2326489600" sldId="301"/>
            <ac:picMk id="37" creationId="{DB79B769-9480-4DC5-BBF1-BB7AF6E655D3}"/>
          </ac:picMkLst>
        </pc:picChg>
        <pc:picChg chg="add mod">
          <ac:chgData name="Peter Allen" userId="9bfcfca5-3faa-405b-b976-2d34b67462fc" providerId="ADAL" clId="{F9E99FDB-E3BF-46FE-9DEF-B7C4912E2A0F}" dt="2021-05-20T15:03:12.133" v="1394" actId="164"/>
          <ac:picMkLst>
            <pc:docMk/>
            <pc:sldMk cId="2326489600" sldId="301"/>
            <ac:picMk id="55" creationId="{F0A81F83-D01A-406D-9CE4-75381B0B1D95}"/>
          </ac:picMkLst>
        </pc:picChg>
        <pc:cxnChg chg="mod topLvl">
          <ac:chgData name="Peter Allen" userId="9bfcfca5-3faa-405b-b976-2d34b67462fc" providerId="ADAL" clId="{F9E99FDB-E3BF-46FE-9DEF-B7C4912E2A0F}" dt="2021-05-20T15:23:00.385" v="2099" actId="164"/>
          <ac:cxnSpMkLst>
            <pc:docMk/>
            <pc:sldMk cId="2326489600" sldId="301"/>
            <ac:cxnSpMk id="25" creationId="{68BBC116-C786-4812-B374-80061EC1D94D}"/>
          </ac:cxnSpMkLst>
        </pc:cxnChg>
        <pc:cxnChg chg="mod topLvl">
          <ac:chgData name="Peter Allen" userId="9bfcfca5-3faa-405b-b976-2d34b67462fc" providerId="ADAL" clId="{F9E99FDB-E3BF-46FE-9DEF-B7C4912E2A0F}" dt="2021-05-20T15:23:00.385" v="2099" actId="164"/>
          <ac:cxnSpMkLst>
            <pc:docMk/>
            <pc:sldMk cId="2326489600" sldId="301"/>
            <ac:cxnSpMk id="29" creationId="{244C3D8C-7A65-4FC4-8F06-430FCD2F0D46}"/>
          </ac:cxnSpMkLst>
        </pc:cxnChg>
        <pc:cxnChg chg="mod topLvl">
          <ac:chgData name="Peter Allen" userId="9bfcfca5-3faa-405b-b976-2d34b67462fc" providerId="ADAL" clId="{F9E99FDB-E3BF-46FE-9DEF-B7C4912E2A0F}" dt="2021-05-20T15:23:00.385" v="2099" actId="164"/>
          <ac:cxnSpMkLst>
            <pc:docMk/>
            <pc:sldMk cId="2326489600" sldId="301"/>
            <ac:cxnSpMk id="30" creationId="{1D79FBC1-83AC-40D1-9139-EAAE6953B70C}"/>
          </ac:cxnSpMkLst>
        </pc:cxnChg>
        <pc:cxnChg chg="mod topLvl">
          <ac:chgData name="Peter Allen" userId="9bfcfca5-3faa-405b-b976-2d34b67462fc" providerId="ADAL" clId="{F9E99FDB-E3BF-46FE-9DEF-B7C4912E2A0F}" dt="2021-05-20T15:16:21.941" v="2095" actId="164"/>
          <ac:cxnSpMkLst>
            <pc:docMk/>
            <pc:sldMk cId="2326489600" sldId="301"/>
            <ac:cxnSpMk id="42" creationId="{D7F3074C-D4F9-4873-87EE-077D18A05084}"/>
          </ac:cxnSpMkLst>
        </pc:cxnChg>
        <pc:cxnChg chg="mod topLvl">
          <ac:chgData name="Peter Allen" userId="9bfcfca5-3faa-405b-b976-2d34b67462fc" providerId="ADAL" clId="{F9E99FDB-E3BF-46FE-9DEF-B7C4912E2A0F}" dt="2021-05-20T15:16:21.941" v="2095" actId="164"/>
          <ac:cxnSpMkLst>
            <pc:docMk/>
            <pc:sldMk cId="2326489600" sldId="301"/>
            <ac:cxnSpMk id="53" creationId="{7138D855-5E19-4E1F-A3B9-D231C348667F}"/>
          </ac:cxnSpMkLst>
        </pc:cxnChg>
      </pc:sldChg>
      <pc:sldChg chg="addSp delSp modSp mod">
        <pc:chgData name="Peter Allen" userId="9bfcfca5-3faa-405b-b976-2d34b67462fc" providerId="ADAL" clId="{F9E99FDB-E3BF-46FE-9DEF-B7C4912E2A0F}" dt="2021-05-20T17:24:29.809" v="2285"/>
        <pc:sldMkLst>
          <pc:docMk/>
          <pc:sldMk cId="293024862" sldId="546"/>
        </pc:sldMkLst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14" creationId="{C03F1697-334C-4FF4-A087-35A1BCCF2D2F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15" creationId="{56997589-12E1-40E2-B825-4BB191C85BFC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16" creationId="{94DBC03F-ECCC-43B3-84E2-D4AA96D775A5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17" creationId="{583FA034-64ED-4C89-8C6B-F648210E397C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18" creationId="{A25DB90B-F5F6-4A4D-8A92-CD392F594AF4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19" creationId="{35CA7373-3E9F-4FF4-865B-DBAFE3A848CA}"/>
          </ac:spMkLst>
        </pc:spChg>
        <pc:spChg chg="mod">
          <ac:chgData name="Peter Allen" userId="9bfcfca5-3faa-405b-b976-2d34b67462fc" providerId="ADAL" clId="{F9E99FDB-E3BF-46FE-9DEF-B7C4912E2A0F}" dt="2021-05-20T17:24:29.809" v="2285"/>
          <ac:spMkLst>
            <pc:docMk/>
            <pc:sldMk cId="293024862" sldId="546"/>
            <ac:spMk id="28" creationId="{88C5847C-D922-4C70-8E89-46FE339DAEB9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29" creationId="{AB331C9E-79D9-468F-9037-8278392FDC07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30" creationId="{358A52D8-FFC4-4F8B-BADF-D1F48C016C2D}"/>
          </ac:spMkLst>
        </pc:spChg>
        <pc:spChg chg="mod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42" creationId="{E2DC2B39-DAC8-495B-8B20-776A2F540F90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59" creationId="{17D4E2A4-91EF-4093-99B1-130CA991FC04}"/>
          </ac:spMkLst>
        </pc:spChg>
        <pc:spChg chg="mod">
          <ac:chgData name="Peter Allen" userId="9bfcfca5-3faa-405b-b976-2d34b67462fc" providerId="ADAL" clId="{F9E99FDB-E3BF-46FE-9DEF-B7C4912E2A0F}" dt="2021-05-20T17:24:16.792" v="2282"/>
          <ac:spMkLst>
            <pc:docMk/>
            <pc:sldMk cId="293024862" sldId="546"/>
            <ac:spMk id="65" creationId="{932CFCD4-3328-438E-A267-E35FF506EFBB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70" creationId="{B7ED0690-F345-4357-8E1E-64D51EAFE80D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72" creationId="{AEA88677-0FC8-4951-A052-1BB7B5F89E30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74" creationId="{130D96BD-A7D1-44C8-98E4-FD34A299942F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76" creationId="{F253F954-540D-406E-A17D-7EC4BBE02352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78" creationId="{F2F6E641-615D-43B9-8B26-EFD7E214B777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80" creationId="{D1A03EEB-ABA4-4A2D-9BE1-F3D1402DE11B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82" creationId="{1959CD27-4241-4764-946E-6F1A50536AAB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84" creationId="{AC46C78B-03D4-4497-B794-B1A91C9C5728}"/>
          </ac:spMkLst>
        </pc:spChg>
        <pc:spChg chg="mod topLvl">
          <ac:chgData name="Peter Allen" userId="9bfcfca5-3faa-405b-b976-2d34b67462fc" providerId="ADAL" clId="{F9E99FDB-E3BF-46FE-9DEF-B7C4912E2A0F}" dt="2021-05-20T16:12:41.761" v="2274" actId="164"/>
          <ac:spMkLst>
            <pc:docMk/>
            <pc:sldMk cId="293024862" sldId="546"/>
            <ac:spMk id="86" creationId="{152730EE-2C6C-4B08-8699-DC305F7A2E50}"/>
          </ac:spMkLst>
        </pc:spChg>
        <pc:spChg chg="mod">
          <ac:chgData name="Peter Allen" userId="9bfcfca5-3faa-405b-b976-2d34b67462fc" providerId="ADAL" clId="{F9E99FDB-E3BF-46FE-9DEF-B7C4912E2A0F}" dt="2021-05-20T17:24:03.833" v="2281" actId="403"/>
          <ac:spMkLst>
            <pc:docMk/>
            <pc:sldMk cId="293024862" sldId="546"/>
            <ac:spMk id="117" creationId="{BFC4377B-BB4E-445B-86BB-5E0AC77643CC}"/>
          </ac:spMkLst>
        </pc:spChg>
        <pc:spChg chg="mod topLvl">
          <ac:chgData name="Peter Allen" userId="9bfcfca5-3faa-405b-b976-2d34b67462fc" providerId="ADAL" clId="{F9E99FDB-E3BF-46FE-9DEF-B7C4912E2A0F}" dt="2021-05-20T16:12:19.834" v="2272" actId="165"/>
          <ac:spMkLst>
            <pc:docMk/>
            <pc:sldMk cId="293024862" sldId="546"/>
            <ac:spMk id="128" creationId="{44FCB967-E63D-4A49-ABB4-123B7147AD2B}"/>
          </ac:spMkLst>
        </pc:spChg>
        <pc:spChg chg="mod topLvl">
          <ac:chgData name="Peter Allen" userId="9bfcfca5-3faa-405b-b976-2d34b67462fc" providerId="ADAL" clId="{F9E99FDB-E3BF-46FE-9DEF-B7C4912E2A0F}" dt="2021-05-20T16:12:19.834" v="2272" actId="165"/>
          <ac:spMkLst>
            <pc:docMk/>
            <pc:sldMk cId="293024862" sldId="546"/>
            <ac:spMk id="129" creationId="{A0284971-95DE-4396-BDE1-CC2E2945295C}"/>
          </ac:spMkLst>
        </pc:spChg>
        <pc:grpChg chg="add mod">
          <ac:chgData name="Peter Allen" userId="9bfcfca5-3faa-405b-b976-2d34b67462fc" providerId="ADAL" clId="{F9E99FDB-E3BF-46FE-9DEF-B7C4912E2A0F}" dt="2021-05-20T16:12:41.761" v="2274" actId="164"/>
          <ac:grpSpMkLst>
            <pc:docMk/>
            <pc:sldMk cId="293024862" sldId="546"/>
            <ac:grpSpMk id="2" creationId="{C6F99D39-D379-4605-AED6-DB6095EE5569}"/>
          </ac:grpSpMkLst>
        </pc:grpChg>
        <pc:grpChg chg="mod topLvl">
          <ac:chgData name="Peter Allen" userId="9bfcfca5-3faa-405b-b976-2d34b67462fc" providerId="ADAL" clId="{F9E99FDB-E3BF-46FE-9DEF-B7C4912E2A0F}" dt="2021-05-20T16:12:41.761" v="2274" actId="164"/>
          <ac:grpSpMkLst>
            <pc:docMk/>
            <pc:sldMk cId="293024862" sldId="546"/>
            <ac:grpSpMk id="11" creationId="{05E35D99-517A-4BEF-AF7D-557B2D03D3E4}"/>
          </ac:grpSpMkLst>
        </pc:grpChg>
        <pc:grpChg chg="add del mod">
          <ac:chgData name="Peter Allen" userId="9bfcfca5-3faa-405b-b976-2d34b67462fc" providerId="ADAL" clId="{F9E99FDB-E3BF-46FE-9DEF-B7C4912E2A0F}" dt="2021-05-20T16:12:41.761" v="2274" actId="164"/>
          <ac:grpSpMkLst>
            <pc:docMk/>
            <pc:sldMk cId="293024862" sldId="546"/>
            <ac:grpSpMk id="34" creationId="{DDBB4572-98B7-4B1A-80E4-B5E2E3C6C9BD}"/>
          </ac:grpSpMkLst>
        </pc:grpChg>
        <pc:grpChg chg="add del mod">
          <ac:chgData name="Peter Allen" userId="9bfcfca5-3faa-405b-b976-2d34b67462fc" providerId="ADAL" clId="{F9E99FDB-E3BF-46FE-9DEF-B7C4912E2A0F}" dt="2021-05-20T16:12:19.834" v="2272" actId="165"/>
          <ac:grpSpMkLst>
            <pc:docMk/>
            <pc:sldMk cId="293024862" sldId="546"/>
            <ac:grpSpMk id="127" creationId="{35C318FA-60D7-44BB-A1ED-B22DDECDD727}"/>
          </ac:grpSpMkLst>
        </pc:grpChg>
        <pc:picChg chg="mod">
          <ac:chgData name="Peter Allen" userId="9bfcfca5-3faa-405b-b976-2d34b67462fc" providerId="ADAL" clId="{F9E99FDB-E3BF-46FE-9DEF-B7C4912E2A0F}" dt="2021-05-20T16:12:41.761" v="2274" actId="164"/>
          <ac:picMkLst>
            <pc:docMk/>
            <pc:sldMk cId="293024862" sldId="546"/>
            <ac:picMk id="12" creationId="{50A17645-CD8F-4DF2-9EAB-1920258C2C2F}"/>
          </ac:picMkLst>
        </pc:picChg>
        <pc:picChg chg="mod">
          <ac:chgData name="Peter Allen" userId="9bfcfca5-3faa-405b-b976-2d34b67462fc" providerId="ADAL" clId="{F9E99FDB-E3BF-46FE-9DEF-B7C4912E2A0F}" dt="2021-05-20T16:12:41.761" v="2274" actId="164"/>
          <ac:picMkLst>
            <pc:docMk/>
            <pc:sldMk cId="293024862" sldId="546"/>
            <ac:picMk id="13" creationId="{AEC89238-8372-4DBD-A9FF-22ACB5B75431}"/>
          </ac:picMkLst>
        </pc:picChg>
        <pc:picChg chg="mod">
          <ac:chgData name="Peter Allen" userId="9bfcfca5-3faa-405b-b976-2d34b67462fc" providerId="ADAL" clId="{F9E99FDB-E3BF-46FE-9DEF-B7C4912E2A0F}" dt="2021-05-20T16:12:41.761" v="2274" actId="164"/>
          <ac:picMkLst>
            <pc:docMk/>
            <pc:sldMk cId="293024862" sldId="546"/>
            <ac:picMk id="108" creationId="{6580CF6B-E7F6-447D-B124-76BE11DC71B4}"/>
          </ac:picMkLst>
        </pc:pic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20" creationId="{35B2EC71-FA7F-459C-820D-AAFB49616B02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21" creationId="{CB62BA8C-6A05-435A-9723-74471A8AA40D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22" creationId="{D46F4FAD-5FC1-437C-A600-C02D5A4BCF8F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23" creationId="{06F5E621-8CE6-4AAB-9434-2131AF850B55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24" creationId="{4DD3171B-D871-42F3-A7C5-2451DF86A707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25" creationId="{16C45011-EBC4-4FFE-BF72-3658415CCF86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26" creationId="{67272AF0-11A4-4694-A95F-EF25A220EA1E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27" creationId="{F129809D-D4EF-4757-8656-8FB196608564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92" creationId="{3D88762F-B2C8-44E5-8072-C7301A84F854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93" creationId="{F73419A2-A4F6-4B93-BCDD-ECF30B954503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94" creationId="{67CCD049-49ED-4414-A755-AF993A8BDC70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95" creationId="{2C48E5FF-EC16-46CB-8002-A74619DA3736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96" creationId="{679E2761-353A-45F4-8BF3-EBC774318233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97" creationId="{5EA81824-E259-4136-BE57-A1746B051D6A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98" creationId="{0C0609EB-6293-4CE2-B651-9EA437BF12D8}"/>
          </ac:cxnSpMkLst>
        </pc:cxnChg>
        <pc:cxnChg chg="mod topLvl">
          <ac:chgData name="Peter Allen" userId="9bfcfca5-3faa-405b-b976-2d34b67462fc" providerId="ADAL" clId="{F9E99FDB-E3BF-46FE-9DEF-B7C4912E2A0F}" dt="2021-05-20T16:12:41.761" v="2274" actId="164"/>
          <ac:cxnSpMkLst>
            <pc:docMk/>
            <pc:sldMk cId="293024862" sldId="546"/>
            <ac:cxnSpMk id="99" creationId="{2465B4D4-31D4-4E3D-B367-FE823D44B62F}"/>
          </ac:cxnSpMkLst>
        </pc:cxnChg>
      </pc:sldChg>
      <pc:sldChg chg="modSp new mod ord">
        <pc:chgData name="Peter Allen" userId="9bfcfca5-3faa-405b-b976-2d34b67462fc" providerId="ADAL" clId="{F9E99FDB-E3BF-46FE-9DEF-B7C4912E2A0F}" dt="2021-05-20T16:01:09.099" v="2229" actId="20577"/>
        <pc:sldMkLst>
          <pc:docMk/>
          <pc:sldMk cId="4179882765" sldId="547"/>
        </pc:sldMkLst>
        <pc:spChg chg="mod">
          <ac:chgData name="Peter Allen" userId="9bfcfca5-3faa-405b-b976-2d34b67462fc" providerId="ADAL" clId="{F9E99FDB-E3BF-46FE-9DEF-B7C4912E2A0F}" dt="2021-05-17T20:03:45.891" v="296" actId="20577"/>
          <ac:spMkLst>
            <pc:docMk/>
            <pc:sldMk cId="4179882765" sldId="547"/>
            <ac:spMk id="2" creationId="{22D320CD-34D4-4BED-B106-398B9DC5AE25}"/>
          </ac:spMkLst>
        </pc:spChg>
        <pc:spChg chg="mod">
          <ac:chgData name="Peter Allen" userId="9bfcfca5-3faa-405b-b976-2d34b67462fc" providerId="ADAL" clId="{F9E99FDB-E3BF-46FE-9DEF-B7C4912E2A0F}" dt="2021-05-20T16:01:09.099" v="2229" actId="20577"/>
          <ac:spMkLst>
            <pc:docMk/>
            <pc:sldMk cId="4179882765" sldId="547"/>
            <ac:spMk id="3" creationId="{524CC963-5907-41DC-9C2B-4BA2A333D3ED}"/>
          </ac:spMkLst>
        </pc:spChg>
      </pc:sldChg>
      <pc:sldChg chg="del">
        <pc:chgData name="Peter Allen" userId="9bfcfca5-3faa-405b-b976-2d34b67462fc" providerId="ADAL" clId="{F9E99FDB-E3BF-46FE-9DEF-B7C4912E2A0F}" dt="2021-05-17T21:06:59.603" v="582" actId="2696"/>
        <pc:sldMkLst>
          <pc:docMk/>
          <pc:sldMk cId="907574306" sldId="548"/>
        </pc:sldMkLst>
      </pc:sldChg>
      <pc:sldChg chg="add">
        <pc:chgData name="Peter Allen" userId="9bfcfca5-3faa-405b-b976-2d34b67462fc" providerId="ADAL" clId="{F9E99FDB-E3BF-46FE-9DEF-B7C4912E2A0F}" dt="2021-05-17T21:07:01.704" v="583" actId="2890"/>
        <pc:sldMkLst>
          <pc:docMk/>
          <pc:sldMk cId="1340689826" sldId="550"/>
        </pc:sldMkLst>
      </pc:sldChg>
      <pc:sldChg chg="addSp delSp modSp mod setBg delDesignElem chgLayout">
        <pc:chgData name="Peter Allen" userId="9bfcfca5-3faa-405b-b976-2d34b67462fc" providerId="ADAL" clId="{F9E99FDB-E3BF-46FE-9DEF-B7C4912E2A0F}" dt="2021-05-20T21:38:04.641" v="4523" actId="207"/>
        <pc:sldMkLst>
          <pc:docMk/>
          <pc:sldMk cId="2493761518" sldId="550"/>
        </pc:sldMkLst>
        <pc:spChg chg="mod ord">
          <ac:chgData name="Peter Allen" userId="9bfcfca5-3faa-405b-b976-2d34b67462fc" providerId="ADAL" clId="{F9E99FDB-E3BF-46FE-9DEF-B7C4912E2A0F}" dt="2021-05-20T21:35:26.448" v="4280" actId="26606"/>
          <ac:spMkLst>
            <pc:docMk/>
            <pc:sldMk cId="2493761518" sldId="550"/>
            <ac:spMk id="2" creationId="{5ED4F4E4-5A5F-4588-B581-7D83B1A856F2}"/>
          </ac:spMkLst>
        </pc:spChg>
        <pc:spChg chg="mod ord">
          <ac:chgData name="Peter Allen" userId="9bfcfca5-3faa-405b-b976-2d34b67462fc" providerId="ADAL" clId="{F9E99FDB-E3BF-46FE-9DEF-B7C4912E2A0F}" dt="2021-05-20T21:35:26.448" v="4280" actId="26606"/>
          <ac:spMkLst>
            <pc:docMk/>
            <pc:sldMk cId="2493761518" sldId="550"/>
            <ac:spMk id="3" creationId="{7FC5BB90-6F5A-4930-8BC3-1B9244ADE337}"/>
          </ac:spMkLst>
        </pc:spChg>
        <pc:spChg chg="add del">
          <ac:chgData name="Peter Allen" userId="9bfcfca5-3faa-405b-b976-2d34b67462fc" providerId="ADAL" clId="{F9E99FDB-E3BF-46FE-9DEF-B7C4912E2A0F}" dt="2021-05-20T21:33:01.563" v="4254" actId="26606"/>
          <ac:spMkLst>
            <pc:docMk/>
            <pc:sldMk cId="2493761518" sldId="550"/>
            <ac:spMk id="7" creationId="{8FC9BE17-9A7B-462D-AE50-3D8777387304}"/>
          </ac:spMkLst>
        </pc:spChg>
        <pc:spChg chg="add del">
          <ac:chgData name="Peter Allen" userId="9bfcfca5-3faa-405b-b976-2d34b67462fc" providerId="ADAL" clId="{F9E99FDB-E3BF-46FE-9DEF-B7C4912E2A0F}" dt="2021-05-20T21:34:29.764" v="4261" actId="26606"/>
          <ac:spMkLst>
            <pc:docMk/>
            <pc:sldMk cId="2493761518" sldId="550"/>
            <ac:spMk id="8" creationId="{8FC9BE17-9A7B-462D-AE50-3D8777387304}"/>
          </ac:spMkLst>
        </pc:spChg>
        <pc:spChg chg="add del">
          <ac:chgData name="Peter Allen" userId="9bfcfca5-3faa-405b-b976-2d34b67462fc" providerId="ADAL" clId="{F9E99FDB-E3BF-46FE-9DEF-B7C4912E2A0F}" dt="2021-05-20T21:34:29.764" v="4261" actId="26606"/>
          <ac:spMkLst>
            <pc:docMk/>
            <pc:sldMk cId="2493761518" sldId="550"/>
            <ac:spMk id="9" creationId="{3EBE8569-6AEC-4B8C-8D53-2DE337CDBA65}"/>
          </ac:spMkLst>
        </pc:spChg>
        <pc:spChg chg="add del">
          <ac:chgData name="Peter Allen" userId="9bfcfca5-3faa-405b-b976-2d34b67462fc" providerId="ADAL" clId="{F9E99FDB-E3BF-46FE-9DEF-B7C4912E2A0F}" dt="2021-05-20T21:34:29.764" v="4261" actId="26606"/>
          <ac:spMkLst>
            <pc:docMk/>
            <pc:sldMk cId="2493761518" sldId="550"/>
            <ac:spMk id="11" creationId="{55D4142C-5077-457F-A6AD-3FECFDB39685}"/>
          </ac:spMkLst>
        </pc:spChg>
        <pc:spChg chg="add del">
          <ac:chgData name="Peter Allen" userId="9bfcfca5-3faa-405b-b976-2d34b67462fc" providerId="ADAL" clId="{F9E99FDB-E3BF-46FE-9DEF-B7C4912E2A0F}" dt="2021-05-20T21:33:01.563" v="4254" actId="26606"/>
          <ac:spMkLst>
            <pc:docMk/>
            <pc:sldMk cId="2493761518" sldId="550"/>
            <ac:spMk id="12" creationId="{3EBE8569-6AEC-4B8C-8D53-2DE337CDBA65}"/>
          </ac:spMkLst>
        </pc:spChg>
        <pc:spChg chg="add del">
          <ac:chgData name="Peter Allen" userId="9bfcfca5-3faa-405b-b976-2d34b67462fc" providerId="ADAL" clId="{F9E99FDB-E3BF-46FE-9DEF-B7C4912E2A0F}" dt="2021-05-20T21:34:29.764" v="4261" actId="26606"/>
          <ac:spMkLst>
            <pc:docMk/>
            <pc:sldMk cId="2493761518" sldId="550"/>
            <ac:spMk id="13" creationId="{7A5F0580-5EE9-419F-96EE-B6529EF6E7D0}"/>
          </ac:spMkLst>
        </pc:spChg>
        <pc:spChg chg="add del">
          <ac:chgData name="Peter Allen" userId="9bfcfca5-3faa-405b-b976-2d34b67462fc" providerId="ADAL" clId="{F9E99FDB-E3BF-46FE-9DEF-B7C4912E2A0F}" dt="2021-05-20T21:33:01.563" v="4254" actId="26606"/>
          <ac:spMkLst>
            <pc:docMk/>
            <pc:sldMk cId="2493761518" sldId="550"/>
            <ac:spMk id="14" creationId="{55D4142C-5077-457F-A6AD-3FECFDB39685}"/>
          </ac:spMkLst>
        </pc:spChg>
        <pc:spChg chg="add del">
          <ac:chgData name="Peter Allen" userId="9bfcfca5-3faa-405b-b976-2d34b67462fc" providerId="ADAL" clId="{F9E99FDB-E3BF-46FE-9DEF-B7C4912E2A0F}" dt="2021-05-20T21:33:01.563" v="4254" actId="26606"/>
          <ac:spMkLst>
            <pc:docMk/>
            <pc:sldMk cId="2493761518" sldId="550"/>
            <ac:spMk id="16" creationId="{7A5F0580-5EE9-419F-96EE-B6529EF6E7D0}"/>
          </ac:spMkLst>
        </pc:spChg>
        <pc:spChg chg="add del">
          <ac:chgData name="Peter Allen" userId="9bfcfca5-3faa-405b-b976-2d34b67462fc" providerId="ADAL" clId="{F9E99FDB-E3BF-46FE-9DEF-B7C4912E2A0F}" dt="2021-05-20T21:35:07.297" v="4270" actId="26606"/>
          <ac:spMkLst>
            <pc:docMk/>
            <pc:sldMk cId="2493761518" sldId="550"/>
            <ac:spMk id="17" creationId="{F13C74B1-5B17-4795-BED0-7140497B445A}"/>
          </ac:spMkLst>
        </pc:spChg>
        <pc:spChg chg="add del">
          <ac:chgData name="Peter Allen" userId="9bfcfca5-3faa-405b-b976-2d34b67462fc" providerId="ADAL" clId="{F9E99FDB-E3BF-46FE-9DEF-B7C4912E2A0F}" dt="2021-05-20T21:35:07.297" v="4270" actId="26606"/>
          <ac:spMkLst>
            <pc:docMk/>
            <pc:sldMk cId="2493761518" sldId="550"/>
            <ac:spMk id="18" creationId="{D4974D33-8DC5-464E-8C6D-BE58F0669C17}"/>
          </ac:spMkLst>
        </pc:spChg>
        <pc:spChg chg="add del">
          <ac:chgData name="Peter Allen" userId="9bfcfca5-3faa-405b-b976-2d34b67462fc" providerId="ADAL" clId="{F9E99FDB-E3BF-46FE-9DEF-B7C4912E2A0F}" dt="2021-05-20T21:35:10.156" v="4272" actId="26606"/>
          <ac:spMkLst>
            <pc:docMk/>
            <pc:sldMk cId="2493761518" sldId="550"/>
            <ac:spMk id="19" creationId="{3CD9DF72-87A3-404E-A828-84CBF11A8303}"/>
          </ac:spMkLst>
        </pc:spChg>
        <pc:spChg chg="add del">
          <ac:chgData name="Peter Allen" userId="9bfcfca5-3faa-405b-b976-2d34b67462fc" providerId="ADAL" clId="{F9E99FDB-E3BF-46FE-9DEF-B7C4912E2A0F}" dt="2021-05-20T21:35:11.432" v="4274" actId="26606"/>
          <ac:spMkLst>
            <pc:docMk/>
            <pc:sldMk cId="2493761518" sldId="550"/>
            <ac:spMk id="21" creationId="{8FC9BE17-9A7B-462D-AE50-3D8777387304}"/>
          </ac:spMkLst>
        </pc:spChg>
        <pc:spChg chg="add del">
          <ac:chgData name="Peter Allen" userId="9bfcfca5-3faa-405b-b976-2d34b67462fc" providerId="ADAL" clId="{F9E99FDB-E3BF-46FE-9DEF-B7C4912E2A0F}" dt="2021-05-20T21:35:11.432" v="4274" actId="26606"/>
          <ac:spMkLst>
            <pc:docMk/>
            <pc:sldMk cId="2493761518" sldId="550"/>
            <ac:spMk id="22" creationId="{3EBE8569-6AEC-4B8C-8D53-2DE337CDBA65}"/>
          </ac:spMkLst>
        </pc:spChg>
        <pc:spChg chg="add del">
          <ac:chgData name="Peter Allen" userId="9bfcfca5-3faa-405b-b976-2d34b67462fc" providerId="ADAL" clId="{F9E99FDB-E3BF-46FE-9DEF-B7C4912E2A0F}" dt="2021-05-20T21:35:11.432" v="4274" actId="26606"/>
          <ac:spMkLst>
            <pc:docMk/>
            <pc:sldMk cId="2493761518" sldId="550"/>
            <ac:spMk id="23" creationId="{55D4142C-5077-457F-A6AD-3FECFDB39685}"/>
          </ac:spMkLst>
        </pc:spChg>
        <pc:spChg chg="add del">
          <ac:chgData name="Peter Allen" userId="9bfcfca5-3faa-405b-b976-2d34b67462fc" providerId="ADAL" clId="{F9E99FDB-E3BF-46FE-9DEF-B7C4912E2A0F}" dt="2021-05-20T21:35:11.432" v="4274" actId="26606"/>
          <ac:spMkLst>
            <pc:docMk/>
            <pc:sldMk cId="2493761518" sldId="550"/>
            <ac:spMk id="24" creationId="{7A5F0580-5EE9-419F-96EE-B6529EF6E7D0}"/>
          </ac:spMkLst>
        </pc:spChg>
        <pc:spChg chg="add del">
          <ac:chgData name="Peter Allen" userId="9bfcfca5-3faa-405b-b976-2d34b67462fc" providerId="ADAL" clId="{F9E99FDB-E3BF-46FE-9DEF-B7C4912E2A0F}" dt="2021-05-20T21:35:26.448" v="4280" actId="26606"/>
          <ac:spMkLst>
            <pc:docMk/>
            <pc:sldMk cId="2493761518" sldId="550"/>
            <ac:spMk id="25" creationId="{04812C46-200A-4DEB-A05E-3ED6C68C2387}"/>
          </ac:spMkLst>
        </pc:spChg>
        <pc:spChg chg="add del">
          <ac:chgData name="Peter Allen" userId="9bfcfca5-3faa-405b-b976-2d34b67462fc" providerId="ADAL" clId="{F9E99FDB-E3BF-46FE-9DEF-B7C4912E2A0F}" dt="2021-05-20T21:35:26.448" v="4280" actId="26606"/>
          <ac:spMkLst>
            <pc:docMk/>
            <pc:sldMk cId="2493761518" sldId="550"/>
            <ac:spMk id="26" creationId="{D1EA859B-E555-4109-94F3-6700E046E008}"/>
          </ac:spMkLst>
        </pc:spChg>
        <pc:picChg chg="add del mod ord">
          <ac:chgData name="Peter Allen" userId="9bfcfca5-3faa-405b-b976-2d34b67462fc" providerId="ADAL" clId="{F9E99FDB-E3BF-46FE-9DEF-B7C4912E2A0F}" dt="2021-05-20T21:38:04.641" v="4523" actId="207"/>
          <ac:picMkLst>
            <pc:docMk/>
            <pc:sldMk cId="2493761518" sldId="550"/>
            <ac:picMk id="5" creationId="{DA74AFCF-4D8B-446B-B0ED-85AFAECF07DF}"/>
          </ac:picMkLst>
        </pc:picChg>
        <pc:picChg chg="del">
          <ac:chgData name="Peter Allen" userId="9bfcfca5-3faa-405b-b976-2d34b67462fc" providerId="ADAL" clId="{F9E99FDB-E3BF-46FE-9DEF-B7C4912E2A0F}" dt="2021-05-17T21:10:01.065" v="817" actId="478"/>
          <ac:picMkLst>
            <pc:docMk/>
            <pc:sldMk cId="2493761518" sldId="550"/>
            <ac:picMk id="10" creationId="{71008612-4A18-4093-A499-A3A5CA4ACCE8}"/>
          </ac:picMkLst>
        </pc:picChg>
        <pc:picChg chg="add del mod">
          <ac:chgData name="Peter Allen" userId="9bfcfca5-3faa-405b-b976-2d34b67462fc" providerId="ADAL" clId="{F9E99FDB-E3BF-46FE-9DEF-B7C4912E2A0F}" dt="2021-05-20T21:34:37.815" v="4264"/>
          <ac:picMkLst>
            <pc:docMk/>
            <pc:sldMk cId="2493761518" sldId="550"/>
            <ac:picMk id="15" creationId="{65021925-85FD-4C4E-A360-5DC44776FE82}"/>
          </ac:picMkLst>
        </pc:picChg>
        <pc:cxnChg chg="add del">
          <ac:chgData name="Peter Allen" userId="9bfcfca5-3faa-405b-b976-2d34b67462fc" providerId="ADAL" clId="{F9E99FDB-E3BF-46FE-9DEF-B7C4912E2A0F}" dt="2021-05-20T21:35:10.156" v="4272" actId="26606"/>
          <ac:cxnSpMkLst>
            <pc:docMk/>
            <pc:sldMk cId="2493761518" sldId="550"/>
            <ac:cxnSpMk id="20" creationId="{20E3A342-4D61-4E3F-AF90-1AB42AEB96CC}"/>
          </ac:cxnSpMkLst>
        </pc:cxnChg>
      </pc:sldChg>
      <pc:sldChg chg="addSp delSp modSp mod chgLayout">
        <pc:chgData name="Peter Allen" userId="9bfcfca5-3faa-405b-b976-2d34b67462fc" providerId="ADAL" clId="{F9E99FDB-E3BF-46FE-9DEF-B7C4912E2A0F}" dt="2021-05-20T21:32:36.531" v="4252" actId="1076"/>
        <pc:sldMkLst>
          <pc:docMk/>
          <pc:sldMk cId="2111872273" sldId="551"/>
        </pc:sldMkLst>
        <pc:spChg chg="mod ord">
          <ac:chgData name="Peter Allen" userId="9bfcfca5-3faa-405b-b976-2d34b67462fc" providerId="ADAL" clId="{F9E99FDB-E3BF-46FE-9DEF-B7C4912E2A0F}" dt="2021-05-20T21:29:34.640" v="4232" actId="20577"/>
          <ac:spMkLst>
            <pc:docMk/>
            <pc:sldMk cId="2111872273" sldId="551"/>
            <ac:spMk id="2" creationId="{5ED4F4E4-5A5F-4588-B581-7D83B1A856F2}"/>
          </ac:spMkLst>
        </pc:spChg>
        <pc:spChg chg="mod ord">
          <ac:chgData name="Peter Allen" userId="9bfcfca5-3faa-405b-b976-2d34b67462fc" providerId="ADAL" clId="{F9E99FDB-E3BF-46FE-9DEF-B7C4912E2A0F}" dt="2021-05-20T21:32:20.155" v="4249" actId="20577"/>
          <ac:spMkLst>
            <pc:docMk/>
            <pc:sldMk cId="2111872273" sldId="551"/>
            <ac:spMk id="3" creationId="{7FC5BB90-6F5A-4930-8BC3-1B9244ADE337}"/>
          </ac:spMkLst>
        </pc:spChg>
        <pc:picChg chg="add mod modCrop">
          <ac:chgData name="Peter Allen" userId="9bfcfca5-3faa-405b-b976-2d34b67462fc" providerId="ADAL" clId="{F9E99FDB-E3BF-46FE-9DEF-B7C4912E2A0F}" dt="2021-05-20T21:32:36.531" v="4252" actId="1076"/>
          <ac:picMkLst>
            <pc:docMk/>
            <pc:sldMk cId="2111872273" sldId="551"/>
            <ac:picMk id="5" creationId="{E8919DCA-6A95-4802-86FF-90D8796BB1E4}"/>
          </ac:picMkLst>
        </pc:picChg>
        <pc:picChg chg="del">
          <ac:chgData name="Peter Allen" userId="9bfcfca5-3faa-405b-b976-2d34b67462fc" providerId="ADAL" clId="{F9E99FDB-E3BF-46FE-9DEF-B7C4912E2A0F}" dt="2021-05-17T21:10:04.606" v="818" actId="478"/>
          <ac:picMkLst>
            <pc:docMk/>
            <pc:sldMk cId="2111872273" sldId="551"/>
            <ac:picMk id="10" creationId="{71008612-4A18-4093-A499-A3A5CA4ACCE8}"/>
          </ac:picMkLst>
        </pc:picChg>
      </pc:sldChg>
      <pc:sldChg chg="add">
        <pc:chgData name="Peter Allen" userId="9bfcfca5-3faa-405b-b976-2d34b67462fc" providerId="ADAL" clId="{F9E99FDB-E3BF-46FE-9DEF-B7C4912E2A0F}" dt="2021-05-17T21:07:03.881" v="584" actId="2890"/>
        <pc:sldMkLst>
          <pc:docMk/>
          <pc:sldMk cId="4103617383" sldId="552"/>
        </pc:sldMkLst>
      </pc:sldChg>
      <pc:sldChg chg="addSp delSp modSp mod chgLayout">
        <pc:chgData name="Peter Allen" userId="9bfcfca5-3faa-405b-b976-2d34b67462fc" providerId="ADAL" clId="{F9E99FDB-E3BF-46FE-9DEF-B7C4912E2A0F}" dt="2021-05-20T21:20:53.472" v="4199" actId="5793"/>
        <pc:sldMkLst>
          <pc:docMk/>
          <pc:sldMk cId="4103617383" sldId="553"/>
        </pc:sldMkLst>
        <pc:spChg chg="mod ord">
          <ac:chgData name="Peter Allen" userId="9bfcfca5-3faa-405b-b976-2d34b67462fc" providerId="ADAL" clId="{F9E99FDB-E3BF-46FE-9DEF-B7C4912E2A0F}" dt="2021-05-20T21:05:02.872" v="3508" actId="700"/>
          <ac:spMkLst>
            <pc:docMk/>
            <pc:sldMk cId="4103617383" sldId="553"/>
            <ac:spMk id="2" creationId="{5ED4F4E4-5A5F-4588-B581-7D83B1A856F2}"/>
          </ac:spMkLst>
        </pc:spChg>
        <pc:spChg chg="mod ord">
          <ac:chgData name="Peter Allen" userId="9bfcfca5-3faa-405b-b976-2d34b67462fc" providerId="ADAL" clId="{F9E99FDB-E3BF-46FE-9DEF-B7C4912E2A0F}" dt="2021-05-20T21:20:53.472" v="4199" actId="5793"/>
          <ac:spMkLst>
            <pc:docMk/>
            <pc:sldMk cId="4103617383" sldId="553"/>
            <ac:spMk id="3" creationId="{7FC5BB90-6F5A-4930-8BC3-1B9244ADE337}"/>
          </ac:spMkLst>
        </pc:spChg>
        <pc:picChg chg="add mod ord">
          <ac:chgData name="Peter Allen" userId="9bfcfca5-3faa-405b-b976-2d34b67462fc" providerId="ADAL" clId="{F9E99FDB-E3BF-46FE-9DEF-B7C4912E2A0F}" dt="2021-05-20T20:54:01.609" v="3143" actId="166"/>
          <ac:picMkLst>
            <pc:docMk/>
            <pc:sldMk cId="4103617383" sldId="553"/>
            <ac:picMk id="4" creationId="{CA8ECE7D-CE08-4631-8443-CDE4A8ECB574}"/>
          </ac:picMkLst>
        </pc:picChg>
        <pc:picChg chg="add del mod">
          <ac:chgData name="Peter Allen" userId="9bfcfca5-3faa-405b-b976-2d34b67462fc" providerId="ADAL" clId="{F9E99FDB-E3BF-46FE-9DEF-B7C4912E2A0F}" dt="2021-05-20T20:53:24.788" v="3136" actId="478"/>
          <ac:picMkLst>
            <pc:docMk/>
            <pc:sldMk cId="4103617383" sldId="553"/>
            <ac:picMk id="5" creationId="{4FC8C878-9D0B-405A-B912-093530ED7116}"/>
          </ac:picMkLst>
        </pc:picChg>
        <pc:picChg chg="add del mod">
          <ac:chgData name="Peter Allen" userId="9bfcfca5-3faa-405b-b976-2d34b67462fc" providerId="ADAL" clId="{F9E99FDB-E3BF-46FE-9DEF-B7C4912E2A0F}" dt="2021-05-20T20:53:09.356" v="3132" actId="478"/>
          <ac:picMkLst>
            <pc:docMk/>
            <pc:sldMk cId="4103617383" sldId="553"/>
            <ac:picMk id="6" creationId="{704F1542-FA82-4B2F-9B97-C3DC4E24A4C9}"/>
          </ac:picMkLst>
        </pc:picChg>
        <pc:picChg chg="add mod">
          <ac:chgData name="Peter Allen" userId="9bfcfca5-3faa-405b-b976-2d34b67462fc" providerId="ADAL" clId="{F9E99FDB-E3BF-46FE-9DEF-B7C4912E2A0F}" dt="2021-05-20T20:54:09.655" v="3146" actId="1076"/>
          <ac:picMkLst>
            <pc:docMk/>
            <pc:sldMk cId="4103617383" sldId="553"/>
            <ac:picMk id="8" creationId="{F186B6FB-0ED4-4162-8C4F-F1FC3F09CC66}"/>
          </ac:picMkLst>
        </pc:picChg>
        <pc:picChg chg="del">
          <ac:chgData name="Peter Allen" userId="9bfcfca5-3faa-405b-b976-2d34b67462fc" providerId="ADAL" clId="{F9E99FDB-E3BF-46FE-9DEF-B7C4912E2A0F}" dt="2021-05-17T21:07:39.202" v="653" actId="478"/>
          <ac:picMkLst>
            <pc:docMk/>
            <pc:sldMk cId="4103617383" sldId="553"/>
            <ac:picMk id="10" creationId="{71008612-4A18-4093-A499-A3A5CA4ACCE8}"/>
          </ac:picMkLst>
        </pc:picChg>
      </pc:sldChg>
      <pc:sldChg chg="addSp modSp mod">
        <pc:chgData name="Peter Allen" userId="9bfcfca5-3faa-405b-b976-2d34b67462fc" providerId="ADAL" clId="{F9E99FDB-E3BF-46FE-9DEF-B7C4912E2A0F}" dt="2021-05-24T15:51:04.228" v="4526" actId="1076"/>
        <pc:sldMkLst>
          <pc:docMk/>
          <pc:sldMk cId="882118474" sldId="557"/>
        </pc:sldMkLst>
        <pc:picChg chg="add mod">
          <ac:chgData name="Peter Allen" userId="9bfcfca5-3faa-405b-b976-2d34b67462fc" providerId="ADAL" clId="{F9E99FDB-E3BF-46FE-9DEF-B7C4912E2A0F}" dt="2021-05-24T15:51:04.228" v="4526" actId="1076"/>
          <ac:picMkLst>
            <pc:docMk/>
            <pc:sldMk cId="882118474" sldId="557"/>
            <ac:picMk id="5" creationId="{AAA28904-6BCE-42C6-B3AB-A0F235078671}"/>
          </ac:picMkLst>
        </pc:picChg>
      </pc:sldChg>
      <pc:sldChg chg="modSp add mod">
        <pc:chgData name="Peter Allen" userId="9bfcfca5-3faa-405b-b976-2d34b67462fc" providerId="ADAL" clId="{F9E99FDB-E3BF-46FE-9DEF-B7C4912E2A0F}" dt="2021-05-20T21:16:04.175" v="3975" actId="20577"/>
        <pc:sldMkLst>
          <pc:docMk/>
          <pc:sldMk cId="1603792477" sldId="565"/>
        </pc:sldMkLst>
        <pc:spChg chg="mod">
          <ac:chgData name="Peter Allen" userId="9bfcfca5-3faa-405b-b976-2d34b67462fc" providerId="ADAL" clId="{F9E99FDB-E3BF-46FE-9DEF-B7C4912E2A0F}" dt="2021-05-20T21:15:56.592" v="3948" actId="20577"/>
          <ac:spMkLst>
            <pc:docMk/>
            <pc:sldMk cId="1603792477" sldId="565"/>
            <ac:spMk id="2" creationId="{5ED4F4E4-5A5F-4588-B581-7D83B1A856F2}"/>
          </ac:spMkLst>
        </pc:spChg>
        <pc:spChg chg="mod">
          <ac:chgData name="Peter Allen" userId="9bfcfca5-3faa-405b-b976-2d34b67462fc" providerId="ADAL" clId="{F9E99FDB-E3BF-46FE-9DEF-B7C4912E2A0F}" dt="2021-05-20T21:16:04.175" v="3975" actId="20577"/>
          <ac:spMkLst>
            <pc:docMk/>
            <pc:sldMk cId="1603792477" sldId="565"/>
            <ac:spMk id="3" creationId="{7FC5BB90-6F5A-4930-8BC3-1B9244ADE337}"/>
          </ac:spMkLst>
        </pc:spChg>
      </pc:sldChg>
      <pc:sldChg chg="add del">
        <pc:chgData name="Peter Allen" userId="9bfcfca5-3faa-405b-b976-2d34b67462fc" providerId="ADAL" clId="{F9E99FDB-E3BF-46FE-9DEF-B7C4912E2A0F}" dt="2021-05-20T21:17:35.419" v="4049" actId="2890"/>
        <pc:sldMkLst>
          <pc:docMk/>
          <pc:sldMk cId="918576152" sldId="566"/>
        </pc:sldMkLst>
      </pc:sldChg>
      <pc:sldChg chg="add">
        <pc:chgData name="Peter Allen" userId="9bfcfca5-3faa-405b-b976-2d34b67462fc" providerId="ADAL" clId="{F9E99FDB-E3BF-46FE-9DEF-B7C4912E2A0F}" dt="2021-05-20T21:17:55.010" v="4050" actId="2890"/>
        <pc:sldMkLst>
          <pc:docMk/>
          <pc:sldMk cId="1907529845" sldId="566"/>
        </pc:sldMkLst>
      </pc:sldChg>
      <pc:sldChg chg="addSp delSp modSp new mod ord modClrScheme chgLayout">
        <pc:chgData name="Peter Allen" userId="9bfcfca5-3faa-405b-b976-2d34b67462fc" providerId="ADAL" clId="{F9E99FDB-E3BF-46FE-9DEF-B7C4912E2A0F}" dt="2021-05-24T16:06:07.083" v="4678" actId="700"/>
        <pc:sldMkLst>
          <pc:docMk/>
          <pc:sldMk cId="3198883883" sldId="568"/>
        </pc:sldMkLst>
        <pc:spChg chg="add del mod ord">
          <ac:chgData name="Peter Allen" userId="9bfcfca5-3faa-405b-b976-2d34b67462fc" providerId="ADAL" clId="{F9E99FDB-E3BF-46FE-9DEF-B7C4912E2A0F}" dt="2021-05-24T16:06:07.083" v="4678" actId="700"/>
          <ac:spMkLst>
            <pc:docMk/>
            <pc:sldMk cId="3198883883" sldId="568"/>
            <ac:spMk id="2" creationId="{9EDF4B72-1DF1-4F92-9A0C-552BBD943B38}"/>
          </ac:spMkLst>
        </pc:spChg>
        <pc:spChg chg="add del mod ord">
          <ac:chgData name="Peter Allen" userId="9bfcfca5-3faa-405b-b976-2d34b67462fc" providerId="ADAL" clId="{F9E99FDB-E3BF-46FE-9DEF-B7C4912E2A0F}" dt="2021-05-24T16:06:07.083" v="4678" actId="700"/>
          <ac:spMkLst>
            <pc:docMk/>
            <pc:sldMk cId="3198883883" sldId="568"/>
            <ac:spMk id="3" creationId="{FFE68C6A-77DA-444E-B69A-6D6BD6D1F7A5}"/>
          </ac:spMkLst>
        </pc:spChg>
        <pc:spChg chg="add del mod ord">
          <ac:chgData name="Peter Allen" userId="9bfcfca5-3faa-405b-b976-2d34b67462fc" providerId="ADAL" clId="{F9E99FDB-E3BF-46FE-9DEF-B7C4912E2A0F}" dt="2021-05-24T16:06:07.083" v="4678" actId="700"/>
          <ac:spMkLst>
            <pc:docMk/>
            <pc:sldMk cId="3198883883" sldId="568"/>
            <ac:spMk id="4" creationId="{D896D775-70E3-46B0-B796-A2353673BDAD}"/>
          </ac:spMkLst>
        </pc:spChg>
        <pc:spChg chg="add del mod ord">
          <ac:chgData name="Peter Allen" userId="9bfcfca5-3faa-405b-b976-2d34b67462fc" providerId="ADAL" clId="{F9E99FDB-E3BF-46FE-9DEF-B7C4912E2A0F}" dt="2021-05-24T16:06:07.083" v="4678" actId="700"/>
          <ac:spMkLst>
            <pc:docMk/>
            <pc:sldMk cId="3198883883" sldId="568"/>
            <ac:spMk id="5" creationId="{5895874C-9227-4557-B209-93B23C4D585A}"/>
          </ac:spMkLst>
        </pc:spChg>
      </pc:sldChg>
      <pc:sldChg chg="new del">
        <pc:chgData name="Peter Allen" userId="9bfcfca5-3faa-405b-b976-2d34b67462fc" providerId="ADAL" clId="{F9E99FDB-E3BF-46FE-9DEF-B7C4912E2A0F}" dt="2021-05-24T16:05:55.712" v="4673" actId="680"/>
        <pc:sldMkLst>
          <pc:docMk/>
          <pc:sldMk cId="3517258129" sldId="568"/>
        </pc:sldMkLst>
      </pc:sldChg>
      <pc:sldMasterChg chg="modSldLayout">
        <pc:chgData name="Peter Allen" userId="9bfcfca5-3faa-405b-b976-2d34b67462fc" providerId="ADAL" clId="{F9E99FDB-E3BF-46FE-9DEF-B7C4912E2A0F}" dt="2021-05-17T21:29:26.815" v="996" actId="732"/>
        <pc:sldMasterMkLst>
          <pc:docMk/>
          <pc:sldMasterMk cId="310213408" sldId="2147483648"/>
        </pc:sldMasterMkLst>
        <pc:sldLayoutChg chg="addSp delSp modSp mod">
          <pc:chgData name="Peter Allen" userId="9bfcfca5-3faa-405b-b976-2d34b67462fc" providerId="ADAL" clId="{F9E99FDB-E3BF-46FE-9DEF-B7C4912E2A0F}" dt="2021-05-17T21:29:26.815" v="996" actId="732"/>
          <pc:sldLayoutMkLst>
            <pc:docMk/>
            <pc:sldMasterMk cId="310213408" sldId="2147483648"/>
            <pc:sldLayoutMk cId="3474069918" sldId="2147483649"/>
          </pc:sldLayoutMkLst>
          <pc:spChg chg="mod">
            <ac:chgData name="Peter Allen" userId="9bfcfca5-3faa-405b-b976-2d34b67462fc" providerId="ADAL" clId="{F9E99FDB-E3BF-46FE-9DEF-B7C4912E2A0F}" dt="2021-05-17T21:26:24.641" v="964" actId="1076"/>
            <ac:spMkLst>
              <pc:docMk/>
              <pc:sldMasterMk cId="310213408" sldId="2147483648"/>
              <pc:sldLayoutMk cId="3474069918" sldId="2147483649"/>
              <ac:spMk id="2" creationId="{411BA928-40DB-40A1-9A66-D8C84E6BF7D8}"/>
            </ac:spMkLst>
          </pc:spChg>
          <pc:spChg chg="mod">
            <ac:chgData name="Peter Allen" userId="9bfcfca5-3faa-405b-b976-2d34b67462fc" providerId="ADAL" clId="{F9E99FDB-E3BF-46FE-9DEF-B7C4912E2A0F}" dt="2021-05-17T21:26:24.641" v="964" actId="1076"/>
            <ac:spMkLst>
              <pc:docMk/>
              <pc:sldMasterMk cId="310213408" sldId="2147483648"/>
              <pc:sldLayoutMk cId="3474069918" sldId="2147483649"/>
              <ac:spMk id="3" creationId="{9E01BF3C-E356-46E0-8A5D-FE1B85916F64}"/>
            </ac:spMkLst>
          </pc:spChg>
          <pc:spChg chg="mod">
            <ac:chgData name="Peter Allen" userId="9bfcfca5-3faa-405b-b976-2d34b67462fc" providerId="ADAL" clId="{F9E99FDB-E3BF-46FE-9DEF-B7C4912E2A0F}" dt="2021-05-17T21:25:16.677" v="952" actId="208"/>
            <ac:spMkLst>
              <pc:docMk/>
              <pc:sldMasterMk cId="310213408" sldId="2147483648"/>
              <pc:sldLayoutMk cId="3474069918" sldId="2147483649"/>
              <ac:spMk id="4" creationId="{71308E4E-4FEC-40DC-94E2-C44DB23E80D2}"/>
            </ac:spMkLst>
          </pc:spChg>
          <pc:spChg chg="mod">
            <ac:chgData name="Peter Allen" userId="9bfcfca5-3faa-405b-b976-2d34b67462fc" providerId="ADAL" clId="{F9E99FDB-E3BF-46FE-9DEF-B7C4912E2A0F}" dt="2021-05-17T21:25:16.677" v="952" actId="208"/>
            <ac:spMkLst>
              <pc:docMk/>
              <pc:sldMasterMk cId="310213408" sldId="2147483648"/>
              <pc:sldLayoutMk cId="3474069918" sldId="2147483649"/>
              <ac:spMk id="5" creationId="{D1690734-01CC-4E7B-87B1-82D4F07E5E1F}"/>
            </ac:spMkLst>
          </pc:spChg>
          <pc:spChg chg="mod">
            <ac:chgData name="Peter Allen" userId="9bfcfca5-3faa-405b-b976-2d34b67462fc" providerId="ADAL" clId="{F9E99FDB-E3BF-46FE-9DEF-B7C4912E2A0F}" dt="2021-05-17T21:25:16.677" v="952" actId="208"/>
            <ac:spMkLst>
              <pc:docMk/>
              <pc:sldMasterMk cId="310213408" sldId="2147483648"/>
              <pc:sldLayoutMk cId="3474069918" sldId="2147483649"/>
              <ac:spMk id="6" creationId="{DB9C2CF3-5279-42E9-8A6D-27FF0C2F1BC7}"/>
            </ac:spMkLst>
          </pc:spChg>
          <pc:spChg chg="add del mod">
            <ac:chgData name="Peter Allen" userId="9bfcfca5-3faa-405b-b976-2d34b67462fc" providerId="ADAL" clId="{F9E99FDB-E3BF-46FE-9DEF-B7C4912E2A0F}" dt="2021-05-17T21:27:43.368" v="979" actId="164"/>
            <ac:spMkLst>
              <pc:docMk/>
              <pc:sldMasterMk cId="310213408" sldId="2147483648"/>
              <pc:sldLayoutMk cId="3474069918" sldId="2147483649"/>
              <ac:spMk id="7" creationId="{D68D9B63-37CF-4DED-92AC-80DA9E4B5B52}"/>
            </ac:spMkLst>
          </pc:spChg>
          <pc:spChg chg="add del mod ord">
            <ac:chgData name="Peter Allen" userId="9bfcfca5-3faa-405b-b976-2d34b67462fc" providerId="ADAL" clId="{F9E99FDB-E3BF-46FE-9DEF-B7C4912E2A0F}" dt="2021-05-17T21:27:43.368" v="979" actId="164"/>
            <ac:spMkLst>
              <pc:docMk/>
              <pc:sldMasterMk cId="310213408" sldId="2147483648"/>
              <pc:sldLayoutMk cId="3474069918" sldId="2147483649"/>
              <ac:spMk id="8" creationId="{62021144-D67C-43F8-80BE-F59E13021B3E}"/>
            </ac:spMkLst>
          </pc:spChg>
          <pc:grpChg chg="add del mod">
            <ac:chgData name="Peter Allen" userId="9bfcfca5-3faa-405b-b976-2d34b67462fc" providerId="ADAL" clId="{F9E99FDB-E3BF-46FE-9DEF-B7C4912E2A0F}" dt="2021-05-17T21:27:57.964" v="980" actId="21"/>
            <ac:grpSpMkLst>
              <pc:docMk/>
              <pc:sldMasterMk cId="310213408" sldId="2147483648"/>
              <pc:sldLayoutMk cId="3474069918" sldId="2147483649"/>
              <ac:grpSpMk id="10" creationId="{2B295FF7-ED20-4C7D-91E7-E72CD5BA86C1}"/>
            </ac:grpSpMkLst>
          </pc:grpChg>
          <pc:picChg chg="add del mod">
            <ac:chgData name="Peter Allen" userId="9bfcfca5-3faa-405b-b976-2d34b67462fc" providerId="ADAL" clId="{F9E99FDB-E3BF-46FE-9DEF-B7C4912E2A0F}" dt="2021-05-17T21:27:38.174" v="977"/>
            <ac:picMkLst>
              <pc:docMk/>
              <pc:sldMasterMk cId="310213408" sldId="2147483648"/>
              <pc:sldLayoutMk cId="3474069918" sldId="2147483649"/>
              <ac:picMk id="9" creationId="{4FCB5E55-476B-467F-ADBD-B5BFAB243A20}"/>
            </ac:picMkLst>
          </pc:picChg>
          <pc:picChg chg="add mod modCrop">
            <ac:chgData name="Peter Allen" userId="9bfcfca5-3faa-405b-b976-2d34b67462fc" providerId="ADAL" clId="{F9E99FDB-E3BF-46FE-9DEF-B7C4912E2A0F}" dt="2021-05-17T21:29:26.815" v="996" actId="732"/>
            <ac:picMkLst>
              <pc:docMk/>
              <pc:sldMasterMk cId="310213408" sldId="2147483648"/>
              <pc:sldLayoutMk cId="3474069918" sldId="2147483649"/>
              <ac:picMk id="11" creationId="{4A71BC85-B80D-47BC-8AB5-5BD64A6D0B41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E6021-7359-45E1-962F-02A70CBF9D5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3402A-44BA-4A05-9B9B-B7D7470D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6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CA8AE-08C0-4CEE-B6E9-B197F8FC66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3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CA8AE-08C0-4CEE-B6E9-B197F8FC66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21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CA8AE-08C0-4CEE-B6E9-B197F8FC66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88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CA8AE-08C0-4CEE-B6E9-B197F8FC66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85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CA8AE-08C0-4CEE-B6E9-B197F8FC66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66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CA8AE-08C0-4CEE-B6E9-B197F8FC66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5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CA8AE-08C0-4CEE-B6E9-B197F8FC66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74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3402A-44BA-4A05-9B9B-B7D7470DEBF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7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6B55E-6679-4F65-9230-B8FCBBED4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D0960D-8A32-4062-BD37-0DEFA9295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D986C-E425-4726-A702-CDED3616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6A91-7DF8-4062-A199-D784B663370E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C64B1-6A89-4D5E-A7F2-8470DD458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A1CE3-164C-4CD0-AEE0-2AD93670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D8DBA-4E62-4B29-B54E-763B1E2E88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426" t="28255" b="55079"/>
          <a:stretch/>
        </p:blipFill>
        <p:spPr>
          <a:xfrm>
            <a:off x="-1714498" y="3"/>
            <a:ext cx="47625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17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81A75-F27B-4C4D-A320-E1C1F580A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D73556-D17A-45DC-82C0-A0B546C3C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A04F3-6852-4021-99C3-A8F22958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5/24/2021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BC83E-BDE3-4056-9138-26B0AE8D5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21C73-DC51-4F93-88EE-D40B70FD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33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FC2F1B-D798-4FF5-A9F5-31C75C92D8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4D2DE-766E-41FB-AA46-B6DE311AC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F22B2-C3D6-4312-ABE4-76D148A8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5/24/2021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C103D-8B4A-4C2C-856B-1C91442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7EC1B-5C79-43E5-AA42-1AFEFE9C4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64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3"/>
            <a:ext cx="5384800" cy="251459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3"/>
            <a:ext cx="5384800" cy="251459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CB23BB-736F-4B6A-9BC0-8D156838D55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9600" y="4038606"/>
            <a:ext cx="5384800" cy="23980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A9DF49B-2773-4133-93B5-129EB76B3CE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97600" y="4038601"/>
            <a:ext cx="5384800" cy="2398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1B553A-4DA9-4589-9C99-470B142131F2}"/>
              </a:ext>
            </a:extLst>
          </p:cNvPr>
          <p:cNvCxnSpPr>
            <a:cxnSpLocks/>
            <a:stCxn id="2" idx="2"/>
          </p:cNvCxnSpPr>
          <p:nvPr userDrawn="1"/>
        </p:nvCxnSpPr>
        <p:spPr>
          <a:xfrm>
            <a:off x="6096004" y="1143001"/>
            <a:ext cx="23905" cy="5293659"/>
          </a:xfrm>
          <a:prstGeom prst="line">
            <a:avLst/>
          </a:prstGeom>
          <a:ln w="41275">
            <a:solidFill>
              <a:srgbClr val="024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C28EA7-D505-4C12-A20A-40088F28A60F}"/>
              </a:ext>
            </a:extLst>
          </p:cNvPr>
          <p:cNvCxnSpPr>
            <a:cxnSpLocks/>
          </p:cNvCxnSpPr>
          <p:nvPr userDrawn="1"/>
        </p:nvCxnSpPr>
        <p:spPr>
          <a:xfrm>
            <a:off x="609600" y="3886200"/>
            <a:ext cx="10972800" cy="0"/>
          </a:xfrm>
          <a:prstGeom prst="line">
            <a:avLst/>
          </a:prstGeom>
          <a:ln w="41275">
            <a:solidFill>
              <a:srgbClr val="024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DDB1934-E35F-49B0-9DF3-8CAFAED34CE4}"/>
              </a:ext>
            </a:extLst>
          </p:cNvPr>
          <p:cNvSpPr txBox="1"/>
          <p:nvPr userDrawn="1"/>
        </p:nvSpPr>
        <p:spPr>
          <a:xfrm>
            <a:off x="4745319" y="6396338"/>
            <a:ext cx="2773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Autonomy</a:t>
            </a:r>
          </a:p>
        </p:txBody>
      </p:sp>
    </p:spTree>
    <p:extLst>
      <p:ext uri="{BB962C8B-B14F-4D97-AF65-F5344CB8AC3E}">
        <p14:creationId xmlns:p14="http://schemas.microsoft.com/office/powerpoint/2010/main" val="1682929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4FEFC-83D3-4DDD-B519-6C97A4FF68AC}"/>
              </a:ext>
            </a:extLst>
          </p:cNvPr>
          <p:cNvSpPr/>
          <p:nvPr userDrawn="1"/>
        </p:nvSpPr>
        <p:spPr>
          <a:xfrm>
            <a:off x="0" y="-88900"/>
            <a:ext cx="12192000" cy="10922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582DE9-21FA-49BD-BF91-8E387400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453"/>
            <a:ext cx="10515600" cy="882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9BE1A-1D80-4266-B065-565B66A8D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655"/>
            <a:ext cx="10515600" cy="5015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5B9AC-F96D-4655-BA38-ECAD8391A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5/24/2021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73A28-77CB-4C70-84BB-D1A5866C7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2504E-1E7F-4B2C-9D20-1304DBC9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9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9B991-9E60-4EEF-8640-3327E07A1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55" y="1709742"/>
            <a:ext cx="6434596" cy="1995402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FA32D-CD66-488F-A626-832D95485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2855" y="4589465"/>
            <a:ext cx="6434595" cy="104933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30722-C37F-4BBA-8887-9409FE75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EF6AD-CF47-40C8-8B93-6AC6A23C54FB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CC77E-C8E7-44CA-AEA1-93095CD1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C0DFA-DE68-4279-B4AC-8BB313805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9B2368-1F49-4B76-9AB6-25D31AF05EC7}"/>
              </a:ext>
            </a:extLst>
          </p:cNvPr>
          <p:cNvSpPr/>
          <p:nvPr userDrawn="1"/>
        </p:nvSpPr>
        <p:spPr>
          <a:xfrm>
            <a:off x="-9260344" y="-3503655"/>
            <a:ext cx="13716000" cy="13716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84F1560-C31E-46AE-8082-F8ECBACE80E8}"/>
              </a:ext>
            </a:extLst>
          </p:cNvPr>
          <p:cNvSpPr/>
          <p:nvPr userDrawn="1"/>
        </p:nvSpPr>
        <p:spPr>
          <a:xfrm>
            <a:off x="-8803144" y="-3046455"/>
            <a:ext cx="12801600" cy="1280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19">
            <a:extLst>
              <a:ext uri="{FF2B5EF4-FFF2-40B4-BE49-F238E27FC236}">
                <a16:creationId xmlns:a16="http://schemas.microsoft.com/office/drawing/2014/main" id="{2D22DBD5-8335-45A1-825F-0F6ABE80ABFC}"/>
              </a:ext>
            </a:extLst>
          </p:cNvPr>
          <p:cNvSpPr txBox="1">
            <a:spLocks/>
          </p:cNvSpPr>
          <p:nvPr userDrawn="1"/>
        </p:nvSpPr>
        <p:spPr>
          <a:xfrm>
            <a:off x="7114267" y="5711826"/>
            <a:ext cx="274320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600" dirty="0">
                <a:solidFill>
                  <a:schemeClr val="bg1"/>
                </a:solidFill>
              </a:rPr>
              <a:t>JET Systems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2B993B6-04CC-43D2-BBE9-6694C2CB47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07" y="2323463"/>
            <a:ext cx="4167863" cy="234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69A7-24B2-4109-84F9-F35E6835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F0305-1B9B-412A-AC55-30E27DE8A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8576F-4751-42A9-888B-6DE56E8DA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7FF3C-D006-42D7-882B-0D19FD60E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5/24/2021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E0A3D-C907-4A2B-B342-34D324D80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70184-E50C-4B95-89F7-C344503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4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B5E1A-927F-422A-BEC4-72631D778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C39DF-7441-4C69-B158-00889DA8F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4140F-8914-4F0C-B7CF-C44123E5A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3D3E2-920F-45B0-851C-8C2558CE51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1EB70A-92BF-40CC-9334-F0FD604F2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0A97EC-5100-42EB-A182-C4EABF86D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5/24/2021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D84EA-058A-4386-8BF5-CABFF24B0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2FE55A-D728-429B-B5A3-B149F852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9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B9AB8C-5D12-41E7-9C47-921F4B853F1D}"/>
              </a:ext>
            </a:extLst>
          </p:cNvPr>
          <p:cNvSpPr/>
          <p:nvPr userDrawn="1"/>
        </p:nvSpPr>
        <p:spPr>
          <a:xfrm>
            <a:off x="0" y="-88900"/>
            <a:ext cx="12192000" cy="10922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ACBD0-32EE-44BA-87C8-144573958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9850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AA97A-D449-4471-BF8A-E99C149CF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5/24/2021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0DA51-9396-4F0F-89E2-8D08B7B88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04125-6E3F-4A4A-8CEF-6FB10A890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46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94A8AF-54C3-4BF7-A5D8-CD4AF08A9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5/24/2021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5944E-7572-49D4-AAD5-307C41282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691EC-F368-4D25-B59D-7B33637E5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3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A953-4300-4683-A639-28F8C6D4A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A506F-4B46-4760-9C4F-6780DDF7F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8E30C-F8F2-46A4-98BA-93E8ACD64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04FEB-3038-40BB-A6A5-FB4D3F2F8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5/24/2021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2B71A-0BBD-4C0B-B21B-0A8673C03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C7AB8-69CF-485D-B9C5-E5A6719E1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8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E9E0-4B46-4A0F-A325-6D12304AA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D8259F-F64C-42AB-B35D-0C14385D61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038C5-2E43-4417-B72D-0184C8AB7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A9370-A08B-4D37-86A2-004FDC332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4DE4F-CEB5-46FA-AEE0-A9B7720E4574}" type="datetime1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614A2-2C1D-41D7-A988-DDE69357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AFD8-BA46-4175-8B16-4063E7CE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87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E09EC9-6B02-4615-9030-E24F0493D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A2785-95CD-48BD-BA20-0241520F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13136-9105-424C-B082-13B9B38F52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5/24/2021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F11CF-319E-4CCF-A0B6-8227C44BE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BA227-A28A-4996-BBFC-E17DB763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349FE-85AD-4E81-8BC1-E3EDAF4F5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4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3306960D-A2CC-469A-B99B-0F7AD148DD1B}"/>
              </a:ext>
            </a:extLst>
          </p:cNvPr>
          <p:cNvSpPr/>
          <p:nvPr/>
        </p:nvSpPr>
        <p:spPr>
          <a:xfrm>
            <a:off x="-9260344" y="-3503655"/>
            <a:ext cx="13716000" cy="13716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E67D7-87D7-40B9-898A-2378F94FA3EE}"/>
              </a:ext>
            </a:extLst>
          </p:cNvPr>
          <p:cNvSpPr/>
          <p:nvPr/>
        </p:nvSpPr>
        <p:spPr>
          <a:xfrm>
            <a:off x="-8803144" y="-3046455"/>
            <a:ext cx="12801600" cy="1280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8">
            <a:extLst>
              <a:ext uri="{FF2B5EF4-FFF2-40B4-BE49-F238E27FC236}">
                <a16:creationId xmlns:a16="http://schemas.microsoft.com/office/drawing/2014/main" id="{F445CC73-FDE5-4FDD-9993-15972DC0E379}"/>
              </a:ext>
            </a:extLst>
          </p:cNvPr>
          <p:cNvSpPr txBox="1">
            <a:spLocks/>
          </p:cNvSpPr>
          <p:nvPr/>
        </p:nvSpPr>
        <p:spPr>
          <a:xfrm>
            <a:off x="4521202" y="1046321"/>
            <a:ext cx="7988300" cy="3221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FF5050"/>
                </a:solidFill>
              </a:rPr>
              <a:t>A</a:t>
            </a:r>
            <a:r>
              <a:rPr lang="en-US" sz="7200" dirty="0">
                <a:solidFill>
                  <a:schemeClr val="bg1"/>
                </a:solidFill>
              </a:rPr>
              <a:t>daptive </a:t>
            </a:r>
            <a:br>
              <a:rPr lang="en-US" sz="7200" dirty="0">
                <a:solidFill>
                  <a:srgbClr val="FF5050"/>
                </a:solidFill>
              </a:rPr>
            </a:br>
            <a:r>
              <a:rPr lang="en-US" sz="7200" dirty="0">
                <a:solidFill>
                  <a:srgbClr val="FF5050"/>
                </a:solidFill>
              </a:rPr>
              <a:t>L</a:t>
            </a:r>
            <a:r>
              <a:rPr lang="en-US" sz="7200" dirty="0">
                <a:solidFill>
                  <a:schemeClr val="bg1"/>
                </a:solidFill>
              </a:rPr>
              <a:t>ayer</a:t>
            </a:r>
            <a:r>
              <a:rPr lang="en-US" sz="7200" dirty="0">
                <a:solidFill>
                  <a:srgbClr val="FF5050"/>
                </a:solidFill>
              </a:rPr>
              <a:t> </a:t>
            </a:r>
            <a:br>
              <a:rPr lang="en-US" sz="7200" dirty="0">
                <a:solidFill>
                  <a:srgbClr val="FF5050"/>
                </a:solidFill>
              </a:rPr>
            </a:br>
            <a:r>
              <a:rPr lang="en-US" sz="7200" dirty="0">
                <a:solidFill>
                  <a:srgbClr val="FF5050"/>
                </a:solidFill>
              </a:rPr>
              <a:t>F</a:t>
            </a:r>
            <a:r>
              <a:rPr lang="en-US" sz="7200" dirty="0">
                <a:solidFill>
                  <a:schemeClr val="bg1"/>
                </a:solidFill>
              </a:rPr>
              <a:t>ramework</a:t>
            </a:r>
          </a:p>
        </p:txBody>
      </p:sp>
      <p:sp>
        <p:nvSpPr>
          <p:cNvPr id="5" name="Subtitle 19">
            <a:extLst>
              <a:ext uri="{FF2B5EF4-FFF2-40B4-BE49-F238E27FC236}">
                <a16:creationId xmlns:a16="http://schemas.microsoft.com/office/drawing/2014/main" id="{92EE791E-E365-4112-B74A-B8F26035CA4D}"/>
              </a:ext>
            </a:extLst>
          </p:cNvPr>
          <p:cNvSpPr txBox="1">
            <a:spLocks/>
          </p:cNvSpPr>
          <p:nvPr/>
        </p:nvSpPr>
        <p:spPr>
          <a:xfrm>
            <a:off x="6282043" y="5076638"/>
            <a:ext cx="4600577" cy="90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600" dirty="0">
                <a:solidFill>
                  <a:schemeClr val="bg1"/>
                </a:solidFill>
              </a:rPr>
              <a:t>JET Systems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0D15CE3-7791-440A-8AE3-27E08C1DF6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07" y="2323463"/>
            <a:ext cx="4167863" cy="2344423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3C54998-77F1-40E0-8285-06EF9C9CB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5/24/2021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7699670-4F5E-4637-BF0C-A3023F71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420782E-290E-4FB6-9460-FE82B0C5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83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F4E4-5A5F-4588-B581-7D83B1A856F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/>
              <a:t>Configurations Overview</a:t>
            </a:r>
            <a:br>
              <a:rPr lang="en-US" dirty="0"/>
            </a:br>
            <a:r>
              <a:rPr lang="en-US" sz="2800" dirty="0">
                <a:ln w="1270">
                  <a:solidFill>
                    <a:schemeClr val="bg2">
                      <a:lumMod val="90000"/>
                      <a:alpha val="40000"/>
                    </a:schemeClr>
                  </a:solidFill>
                </a:ln>
                <a:solidFill>
                  <a:srgbClr val="C00000"/>
                </a:solidFill>
              </a:rPr>
              <a:t>Roll-on / Roll-off Independent Hardware</a:t>
            </a:r>
            <a:endParaRPr lang="en-US" sz="2800" dirty="0">
              <a:ln w="1270">
                <a:solidFill>
                  <a:schemeClr val="bg2">
                    <a:lumMod val="90000"/>
                    <a:alpha val="40000"/>
                  </a:schemeClr>
                </a:solidFill>
              </a:ln>
              <a:solidFill>
                <a:srgbClr val="4C4C4C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DDA6C92-AFAB-440B-894A-2598C25DC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54712" cy="4351339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Fixed-Wing UAS Stand-alone configuration: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Mission Processor / Flight Controller</a:t>
            </a:r>
          </a:p>
          <a:p>
            <a:pPr lvl="2"/>
            <a:r>
              <a:rPr lang="en-US" dirty="0"/>
              <a:t>ALF Mission Computer with integrated IMU</a:t>
            </a:r>
          </a:p>
          <a:p>
            <a:pPr lvl="3"/>
            <a:r>
              <a:rPr lang="en-US" dirty="0"/>
              <a:t>Sensors: Accelerometers, gyros, compass, barometer, temperature</a:t>
            </a:r>
          </a:p>
          <a:p>
            <a:pPr lvl="3"/>
            <a:r>
              <a:rPr lang="en-US" dirty="0"/>
              <a:t>External GPS Input: 5V DC Active (SMA)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Data Link</a:t>
            </a:r>
            <a:endParaRPr lang="en-US" dirty="0"/>
          </a:p>
          <a:p>
            <a:pPr lvl="2"/>
            <a:r>
              <a:rPr lang="en-US" dirty="0"/>
              <a:t>Telemetry Radio (900 MHz)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Enclosure</a:t>
            </a:r>
          </a:p>
          <a:p>
            <a:pPr lvl="2"/>
            <a:r>
              <a:rPr lang="en-US" dirty="0"/>
              <a:t>ABS with active cooling</a:t>
            </a:r>
          </a:p>
          <a:p>
            <a:pPr lvl="2"/>
            <a:r>
              <a:rPr lang="en-US" dirty="0"/>
              <a:t>12V DC Power Input Jack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CCA47-2390-47E7-8266-7CF68C1901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00FF"/>
              </a:clrFrom>
              <a:clrTo>
                <a:srgbClr val="FF00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4400" y="3807070"/>
            <a:ext cx="36576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B1338-253D-4AF3-84FA-0B9DAEE1A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2037059"/>
            <a:ext cx="2286000" cy="1801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61296F-83F2-425D-AACA-0ACA297DD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456395" y="2003997"/>
            <a:ext cx="1960100" cy="1511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2243F2-2CB2-4A65-9047-9BE4DAA31A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45047" y="1059107"/>
            <a:ext cx="548640" cy="5702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2F3D85-D359-4298-AB06-C1AD17A2549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3687" y="1139333"/>
            <a:ext cx="548640" cy="63199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84B44-C4C7-4D77-B3EF-1B0FD615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6C312B-DABE-4B64-8D73-C8D42DB0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76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F4E4-5A5F-4588-B581-7D83B1A8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Configurations Overview</a:t>
            </a:r>
            <a:br>
              <a:rPr lang="en-US" dirty="0"/>
            </a:br>
            <a:r>
              <a:rPr lang="en-US" sz="2800" dirty="0">
                <a:ln>
                  <a:solidFill>
                    <a:schemeClr val="bg2">
                      <a:lumMod val="90000"/>
                      <a:alpha val="40000"/>
                    </a:schemeClr>
                  </a:solidFill>
                </a:ln>
                <a:solidFill>
                  <a:srgbClr val="C00000"/>
                </a:solidFill>
              </a:rPr>
              <a:t>Adjunct Mission Computer</a:t>
            </a:r>
            <a:endParaRPr lang="en-US" sz="2800" dirty="0">
              <a:ln>
                <a:solidFill>
                  <a:schemeClr val="bg2">
                    <a:lumMod val="90000"/>
                    <a:alpha val="40000"/>
                  </a:schemeClr>
                </a:solidFill>
              </a:ln>
              <a:solidFill>
                <a:srgbClr val="4C4C4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5BB90-6F5A-4930-8BC3-1B9244ADE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Demo UAS Payload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Mission Processor</a:t>
            </a:r>
          </a:p>
          <a:p>
            <a:pPr lvl="2"/>
            <a:r>
              <a:rPr lang="en-US" dirty="0"/>
              <a:t>ALF Computer with serial connection to Flight Controller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Flight Controller</a:t>
            </a:r>
          </a:p>
          <a:p>
            <a:pPr lvl="2"/>
            <a:r>
              <a:rPr lang="en-US" dirty="0"/>
              <a:t>Pixhawk Cube 2.1 Flight Controller</a:t>
            </a:r>
          </a:p>
          <a:p>
            <a:pPr lvl="3"/>
            <a:r>
              <a:rPr lang="en-US" dirty="0"/>
              <a:t>Sensors: Accelerometers, gyros, compass, barometer</a:t>
            </a:r>
          </a:p>
          <a:p>
            <a:pPr lvl="3"/>
            <a:r>
              <a:rPr lang="en-US" dirty="0"/>
              <a:t>Internal Integrated GPS / Compass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Data Links</a:t>
            </a:r>
          </a:p>
          <a:p>
            <a:pPr lvl="2"/>
            <a:r>
              <a:rPr lang="en-US" dirty="0"/>
              <a:t>Wi-Fi (2.4 GHz)</a:t>
            </a:r>
          </a:p>
          <a:p>
            <a:pPr lvl="2"/>
            <a:r>
              <a:rPr lang="en-US" dirty="0"/>
              <a:t>Telemetry Radio (900 MHz)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Enclosure</a:t>
            </a:r>
          </a:p>
          <a:p>
            <a:pPr lvl="2"/>
            <a:r>
              <a:rPr lang="en-US" dirty="0"/>
              <a:t>ABS with active cooling</a:t>
            </a:r>
          </a:p>
          <a:p>
            <a:pPr lvl="2"/>
            <a:r>
              <a:rPr lang="en-US" dirty="0"/>
              <a:t>12V DC Power Input Jack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86B6FB-0ED4-4162-8C4F-F1FC3F09CC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19044638">
            <a:off x="10285677" y="1673279"/>
            <a:ext cx="1412347" cy="1540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8ECE7D-CE08-4631-8443-CDE4A8ECB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2725789"/>
            <a:ext cx="2286000" cy="180171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82328-8A97-4A6D-BDDC-73C40A3F4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8827E-013D-4ED1-9465-EB4008160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17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F4E4-5A5F-4588-B581-7D83B1A8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Configurations Overview</a:t>
            </a:r>
            <a:br>
              <a:rPr lang="en-US" dirty="0"/>
            </a:br>
            <a:r>
              <a:rPr lang="en-US" sz="2800" dirty="0">
                <a:solidFill>
                  <a:srgbClr val="C00000"/>
                </a:solidFill>
              </a:rPr>
              <a:t>I</a:t>
            </a:r>
            <a:r>
              <a:rPr lang="en-US" sz="2800" dirty="0">
                <a:ln>
                  <a:solidFill>
                    <a:schemeClr val="bg2">
                      <a:lumMod val="90000"/>
                      <a:alpha val="40000"/>
                    </a:schemeClr>
                  </a:solidFill>
                </a:ln>
                <a:solidFill>
                  <a:srgbClr val="C00000"/>
                </a:solidFill>
              </a:rPr>
              <a:t>ntegrated Flight and Mission Computer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5BB90-6F5A-4930-8BC3-1B9244ADE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Autonomous Rover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Mission Processor / Vehicle Controller</a:t>
            </a:r>
          </a:p>
          <a:p>
            <a:pPr lvl="2"/>
            <a:r>
              <a:rPr lang="en-US" dirty="0"/>
              <a:t>ALF Computer with integrated IMU</a:t>
            </a:r>
            <a:endParaRPr lang="en-US" dirty="0">
              <a:solidFill>
                <a:srgbClr val="C00000"/>
              </a:solidFill>
            </a:endParaRPr>
          </a:p>
          <a:p>
            <a:pPr lvl="3"/>
            <a:r>
              <a:rPr lang="en-US" dirty="0"/>
              <a:t>Sensors: Accelerometers, gyros, compass, barometer, temperature</a:t>
            </a:r>
          </a:p>
          <a:p>
            <a:pPr lvl="3"/>
            <a:r>
              <a:rPr lang="en-US" dirty="0"/>
              <a:t>GPS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Data Links</a:t>
            </a:r>
          </a:p>
          <a:p>
            <a:pPr lvl="2"/>
            <a:r>
              <a:rPr lang="en-US" dirty="0"/>
              <a:t>Wi-Fi (2.4 GHz)</a:t>
            </a:r>
          </a:p>
          <a:p>
            <a:pPr lvl="2"/>
            <a:r>
              <a:rPr lang="en-US" dirty="0"/>
              <a:t>Telemetry Radio (900 MHz)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Controller</a:t>
            </a:r>
          </a:p>
          <a:p>
            <a:pPr lvl="2"/>
            <a:r>
              <a:rPr lang="en-US" dirty="0"/>
              <a:t>2.4 GHz FHSS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Enclosure</a:t>
            </a:r>
          </a:p>
          <a:p>
            <a:pPr lvl="2"/>
            <a:r>
              <a:rPr lang="en-US" dirty="0"/>
              <a:t>Lightweight, passive cooling</a:t>
            </a:r>
          </a:p>
          <a:p>
            <a:pPr lvl="2"/>
            <a:r>
              <a:rPr lang="en-US" dirty="0"/>
              <a:t>12V DC Power Input Jack</a:t>
            </a:r>
          </a:p>
          <a:p>
            <a:pPr lvl="2"/>
            <a:endParaRPr lang="en-US" dirty="0"/>
          </a:p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 descr="A picture containing laying&#10;&#10;Description automatically generated">
            <a:extLst>
              <a:ext uri="{FF2B5EF4-FFF2-40B4-BE49-F238E27FC236}">
                <a16:creationId xmlns:a16="http://schemas.microsoft.com/office/drawing/2014/main" id="{DA74AFCF-4D8B-446B-B0ED-85AFAECF0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163" y="3395665"/>
            <a:ext cx="3638551" cy="272891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455C8-E4B4-4EB8-B1DD-57F52E545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5C92A-9F6B-458E-84F9-A747C0547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61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F4E4-5A5F-4588-B581-7D83B1A8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Configurations Overview</a:t>
            </a:r>
            <a:br>
              <a:rPr lang="en-US" dirty="0"/>
            </a:br>
            <a:r>
              <a:rPr lang="en-US" sz="2800" dirty="0">
                <a:ln>
                  <a:solidFill>
                    <a:schemeClr val="bg2">
                      <a:lumMod val="90000"/>
                      <a:alpha val="40000"/>
                    </a:schemeClr>
                  </a:solidFill>
                </a:ln>
                <a:solidFill>
                  <a:srgbClr val="C00000"/>
                </a:solidFill>
              </a:rPr>
              <a:t>Simulated UAS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5BB90-6F5A-4930-8BC3-1B9244ADE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UAS (Providing ADS-B IN)</a:t>
            </a:r>
          </a:p>
          <a:p>
            <a:r>
              <a:rPr lang="en-US" dirty="0">
                <a:solidFill>
                  <a:srgbClr val="C00000"/>
                </a:solidFill>
              </a:rPr>
              <a:t>ALF Computer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Sensors</a:t>
            </a:r>
          </a:p>
          <a:p>
            <a:pPr lvl="2"/>
            <a:r>
              <a:rPr lang="en-US" dirty="0"/>
              <a:t>ADS-B IN via Software Defined Radio (SDR)</a:t>
            </a:r>
          </a:p>
          <a:p>
            <a:pPr lvl="2"/>
            <a:r>
              <a:rPr lang="en-US" dirty="0"/>
              <a:t>GPS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Data Link</a:t>
            </a:r>
          </a:p>
          <a:p>
            <a:pPr lvl="2"/>
            <a:r>
              <a:rPr lang="en-US" dirty="0"/>
              <a:t>Wi-Fi (2.4GHz)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Enclosure</a:t>
            </a:r>
          </a:p>
          <a:p>
            <a:pPr lvl="2"/>
            <a:r>
              <a:rPr lang="en-US" dirty="0"/>
              <a:t>Lightweight, passive cooling</a:t>
            </a:r>
          </a:p>
          <a:p>
            <a:pPr lvl="1"/>
            <a:endParaRPr lang="en-US" dirty="0"/>
          </a:p>
        </p:txBody>
      </p:sp>
      <p:pic>
        <p:nvPicPr>
          <p:cNvPr id="5" name="Picture 4" descr="A picture containing outdoor, building, ground, seat&#10;&#10;Description automatically generated">
            <a:extLst>
              <a:ext uri="{FF2B5EF4-FFF2-40B4-BE49-F238E27FC236}">
                <a16:creationId xmlns:a16="http://schemas.microsoft.com/office/drawing/2014/main" id="{E8919DCA-6A95-4802-86FF-90D8796BB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1" t="9931" r="13229" b="16111"/>
          <a:stretch/>
        </p:blipFill>
        <p:spPr>
          <a:xfrm>
            <a:off x="8686800" y="3576007"/>
            <a:ext cx="2933701" cy="273589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987FC-1D86-4071-A27E-6316D3F3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00761-EB68-4F53-ADB6-A8C450EF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72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F4E4-5A5F-4588-B581-7D83B1A8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Configurations Overview</a:t>
            </a:r>
            <a:br>
              <a:rPr lang="en-US" dirty="0"/>
            </a:br>
            <a:r>
              <a:rPr lang="en-US" sz="2800" dirty="0">
                <a:ln>
                  <a:solidFill>
                    <a:schemeClr val="bg2">
                      <a:lumMod val="90000"/>
                      <a:alpha val="40000"/>
                    </a:schemeClr>
                  </a:solidFill>
                </a:ln>
                <a:solidFill>
                  <a:srgbClr val="C00000"/>
                </a:solidFill>
              </a:rPr>
              <a:t>Ground Station (Bridge)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5BB90-6F5A-4930-8BC3-1B9244ADE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Ground Station (Provides Mesh Network Interface)</a:t>
            </a:r>
          </a:p>
          <a:p>
            <a:r>
              <a:rPr lang="en-US" dirty="0">
                <a:solidFill>
                  <a:srgbClr val="C00000"/>
                </a:solidFill>
              </a:rPr>
              <a:t>Mission Computer</a:t>
            </a:r>
          </a:p>
          <a:p>
            <a:pPr lvl="1"/>
            <a:r>
              <a:rPr lang="en-US" dirty="0"/>
              <a:t>ALF Computer</a:t>
            </a:r>
          </a:p>
          <a:p>
            <a:pPr lvl="2"/>
            <a:r>
              <a:rPr lang="en-US" dirty="0"/>
              <a:t>Raspberry Pi 4 running ALF UAS</a:t>
            </a:r>
          </a:p>
          <a:p>
            <a:pPr lvl="2"/>
            <a:r>
              <a:rPr lang="en-US" dirty="0"/>
              <a:t>GPS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Data Link</a:t>
            </a:r>
          </a:p>
          <a:p>
            <a:pPr lvl="2"/>
            <a:r>
              <a:rPr lang="en-US" dirty="0"/>
              <a:t>Wi-Fi (2.4GHz)</a:t>
            </a:r>
          </a:p>
          <a:p>
            <a:pPr lvl="2"/>
            <a:r>
              <a:rPr lang="en-US" dirty="0"/>
              <a:t>Telemetry Radio (900MHz)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Enclosure</a:t>
            </a:r>
          </a:p>
          <a:p>
            <a:pPr lvl="2"/>
            <a:r>
              <a:rPr lang="en-US" dirty="0"/>
              <a:t>Lightweight, passive cooling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7EF1-8A17-47E3-9CF7-D6CD3501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3B296-EEC5-4897-A36A-41052ACB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29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F4E4-5A5F-4588-B581-7D83B1A8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Configurations Overview</a:t>
            </a:r>
            <a:br>
              <a:rPr lang="en-US" dirty="0"/>
            </a:br>
            <a:r>
              <a:rPr lang="en-US" sz="2800" dirty="0">
                <a:ln>
                  <a:solidFill>
                    <a:schemeClr val="bg2">
                      <a:lumMod val="90000"/>
                      <a:alpha val="40000"/>
                    </a:schemeClr>
                  </a:solidFill>
                </a:ln>
                <a:solidFill>
                  <a:srgbClr val="C00000"/>
                </a:solidFill>
              </a:rPr>
              <a:t>Ground Station (Gateway)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5BB90-6F5A-4930-8BC3-1B9244ADE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Ground Station (Provides Wide Area Network Interface)</a:t>
            </a:r>
          </a:p>
          <a:p>
            <a:r>
              <a:rPr lang="en-US" dirty="0">
                <a:solidFill>
                  <a:srgbClr val="C00000"/>
                </a:solidFill>
              </a:rPr>
              <a:t>Mission Computer</a:t>
            </a:r>
          </a:p>
          <a:p>
            <a:pPr lvl="1"/>
            <a:r>
              <a:rPr lang="en-US" dirty="0"/>
              <a:t>ALF Computer</a:t>
            </a:r>
          </a:p>
          <a:p>
            <a:pPr lvl="2"/>
            <a:r>
              <a:rPr lang="en-US" dirty="0"/>
              <a:t>Raspberry Pi 4 running ALF UAS</a:t>
            </a:r>
          </a:p>
          <a:p>
            <a:pPr lvl="2"/>
            <a:r>
              <a:rPr lang="en-US" dirty="0"/>
              <a:t>Sensors: Accelerometers, gyros, compass, barometer, temperature</a:t>
            </a:r>
            <a:endParaRPr lang="en-US" dirty="0">
              <a:solidFill>
                <a:srgbClr val="C00000"/>
              </a:solidFill>
            </a:endParaRPr>
          </a:p>
          <a:p>
            <a:pPr lvl="2"/>
            <a:r>
              <a:rPr lang="en-US" dirty="0"/>
              <a:t>GPS (</a:t>
            </a:r>
            <a:r>
              <a:rPr lang="en-US" dirty="0" err="1"/>
              <a:t>Navio</a:t>
            </a:r>
            <a:r>
              <a:rPr lang="en-US" dirty="0"/>
              <a:t> or LTE GNSS)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Data Link</a:t>
            </a:r>
          </a:p>
          <a:p>
            <a:pPr lvl="2"/>
            <a:r>
              <a:rPr lang="en-US" dirty="0"/>
              <a:t>Wi-Fi (2.4GHz)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Enclosure</a:t>
            </a:r>
          </a:p>
          <a:p>
            <a:pPr lvl="2"/>
            <a:r>
              <a:rPr lang="en-US" dirty="0"/>
              <a:t>Lightweight, passive cooling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8D9A5-8AC7-453F-AAF9-70364941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89E96-05BD-47CE-B1BC-55E9EBDC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92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D0F7DDA-78D4-41AE-90E5-CAAA25F2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ALF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5FED75-545D-41D9-AB8E-0D6143B37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B9B07-F8D5-47CB-B02C-2D154BD9C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59C20-FD60-474E-930D-B72E0B774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36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4C737F-4C8B-4DCF-9B87-2DBD96524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122"/>
          <a:stretch/>
        </p:blipFill>
        <p:spPr>
          <a:xfrm>
            <a:off x="6096002" y="1409700"/>
            <a:ext cx="6096001" cy="5448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BE455-1D53-4CBA-92D9-4912B02B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115943"/>
            <a:ext cx="10972800" cy="812801"/>
          </a:xfrm>
        </p:spPr>
        <p:txBody>
          <a:bodyPr/>
          <a:lstStyle/>
          <a:p>
            <a:r>
              <a:rPr lang="en-US" dirty="0"/>
              <a:t>The Need: Smart Solutions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E8DE3B-C2AD-4F7A-89DF-F9E8085E0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081" b="21854"/>
          <a:stretch/>
        </p:blipFill>
        <p:spPr>
          <a:xfrm>
            <a:off x="8658469" y="4236981"/>
            <a:ext cx="3533535" cy="2621019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2893DF-89FA-4EF8-93D5-E6A13B169580}"/>
              </a:ext>
            </a:extLst>
          </p:cNvPr>
          <p:cNvSpPr/>
          <p:nvPr/>
        </p:nvSpPr>
        <p:spPr>
          <a:xfrm>
            <a:off x="901703" y="1459555"/>
            <a:ext cx="6697735" cy="2413123"/>
          </a:xfrm>
          <a:prstGeom prst="round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</a:rPr>
              <a:t>Problem:</a:t>
            </a:r>
          </a:p>
          <a:p>
            <a:r>
              <a:rPr lang="en-US" sz="2000" dirty="0">
                <a:solidFill>
                  <a:schemeClr val="bg1"/>
                </a:solidFill>
              </a:rPr>
              <a:t>Slow Integration and Vendor Lock</a:t>
            </a: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Currently, capability developmental approaches are based on proprietary Data Rights making changes to OEM systems and integrations costly, requiring significant and unnecessary cost and schedule for development and testing.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F3B3327-E278-48AA-8ADE-713D88670CA6}"/>
              </a:ext>
            </a:extLst>
          </p:cNvPr>
          <p:cNvSpPr/>
          <p:nvPr/>
        </p:nvSpPr>
        <p:spPr>
          <a:xfrm>
            <a:off x="184664" y="3922533"/>
            <a:ext cx="6697735" cy="241312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</a:rPr>
              <a:t>Solution:</a:t>
            </a:r>
          </a:p>
          <a:p>
            <a:r>
              <a:rPr lang="en-US" sz="2000" dirty="0">
                <a:solidFill>
                  <a:schemeClr val="bg1"/>
                </a:solidFill>
              </a:rPr>
              <a:t>Smart Aircraft Environment</a:t>
            </a: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The Adaptive Layer Framework (ALF) is an Open Architecture framework that bridges the disconnect between legacy systems and enables truly “Smart Aircraft” environment based on government-owned data rights, modularity, extensibility, and software re-use.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305833-AF35-424A-8474-C53ACC9A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63EDC-37D7-4DA9-B3EC-F8760791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32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332950-C875-4407-84EC-DAF6DC14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Way Forward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C7FBF7-CFC3-4794-A435-92D706C819A7}"/>
              </a:ext>
            </a:extLst>
          </p:cNvPr>
          <p:cNvSpPr/>
          <p:nvPr/>
        </p:nvSpPr>
        <p:spPr>
          <a:xfrm>
            <a:off x="328916" y="5855151"/>
            <a:ext cx="11534168" cy="508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 i="1"/>
              <a:t>Breaking vendor lock does not BLOCK vendors; it frees the Government to have options, and increases speed of integration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D850BF2-D9F7-400D-B78A-2C8E19B1EB8A}"/>
              </a:ext>
            </a:extLst>
          </p:cNvPr>
          <p:cNvGrpSpPr/>
          <p:nvPr/>
        </p:nvGrpSpPr>
        <p:grpSpPr>
          <a:xfrm>
            <a:off x="977901" y="1073041"/>
            <a:ext cx="10460507" cy="4609977"/>
            <a:chOff x="126322" y="598286"/>
            <a:chExt cx="10386782" cy="4255992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A5558BA5-0457-4103-8581-E2FF2A8C06F5}"/>
                </a:ext>
              </a:extLst>
            </p:cNvPr>
            <p:cNvGrpSpPr/>
            <p:nvPr/>
          </p:nvGrpSpPr>
          <p:grpSpPr>
            <a:xfrm>
              <a:off x="4597916" y="598286"/>
              <a:ext cx="1246833" cy="1227001"/>
              <a:chOff x="3502124" y="2204864"/>
              <a:chExt cx="2926887" cy="2880336"/>
            </a:xfrm>
          </p:grpSpPr>
          <p:sp>
            <p:nvSpPr>
              <p:cNvPr id="208" name="Freeform 9">
                <a:extLst>
                  <a:ext uri="{FF2B5EF4-FFF2-40B4-BE49-F238E27FC236}">
                    <a16:creationId xmlns:a16="http://schemas.microsoft.com/office/drawing/2014/main" id="{D19F3337-E6A2-4B81-9BA3-8C664D7C59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66295" y="2204864"/>
                <a:ext cx="1462716" cy="2880336"/>
              </a:xfrm>
              <a:custGeom>
                <a:avLst/>
                <a:gdLst>
                  <a:gd name="T0" fmla="*/ 925 w 1052"/>
                  <a:gd name="T1" fmla="*/ 1303 h 2071"/>
                  <a:gd name="T2" fmla="*/ 1027 w 1052"/>
                  <a:gd name="T3" fmla="*/ 952 h 2071"/>
                  <a:gd name="T4" fmla="*/ 985 w 1052"/>
                  <a:gd name="T5" fmla="*/ 861 h 2071"/>
                  <a:gd name="T6" fmla="*/ 941 w 1052"/>
                  <a:gd name="T7" fmla="*/ 806 h 2071"/>
                  <a:gd name="T8" fmla="*/ 880 w 1052"/>
                  <a:gd name="T9" fmla="*/ 757 h 2071"/>
                  <a:gd name="T10" fmla="*/ 898 w 1052"/>
                  <a:gd name="T11" fmla="*/ 578 h 2071"/>
                  <a:gd name="T12" fmla="*/ 881 w 1052"/>
                  <a:gd name="T13" fmla="*/ 522 h 2071"/>
                  <a:gd name="T14" fmla="*/ 855 w 1052"/>
                  <a:gd name="T15" fmla="*/ 471 h 2071"/>
                  <a:gd name="T16" fmla="*/ 820 w 1052"/>
                  <a:gd name="T17" fmla="*/ 426 h 2071"/>
                  <a:gd name="T18" fmla="*/ 777 w 1052"/>
                  <a:gd name="T19" fmla="*/ 389 h 2071"/>
                  <a:gd name="T20" fmla="*/ 728 w 1052"/>
                  <a:gd name="T21" fmla="*/ 360 h 2071"/>
                  <a:gd name="T22" fmla="*/ 672 w 1052"/>
                  <a:gd name="T23" fmla="*/ 340 h 2071"/>
                  <a:gd name="T24" fmla="*/ 17 w 1052"/>
                  <a:gd name="T25" fmla="*/ 202 h 2071"/>
                  <a:gd name="T26" fmla="*/ 18 w 1052"/>
                  <a:gd name="T27" fmla="*/ 1853 h 2071"/>
                  <a:gd name="T28" fmla="*/ 428 w 1052"/>
                  <a:gd name="T29" fmla="*/ 2064 h 2071"/>
                  <a:gd name="T30" fmla="*/ 494 w 1052"/>
                  <a:gd name="T31" fmla="*/ 2045 h 2071"/>
                  <a:gd name="T32" fmla="*/ 566 w 1052"/>
                  <a:gd name="T33" fmla="*/ 2008 h 2071"/>
                  <a:gd name="T34" fmla="*/ 620 w 1052"/>
                  <a:gd name="T35" fmla="*/ 1964 h 2071"/>
                  <a:gd name="T36" fmla="*/ 703 w 1052"/>
                  <a:gd name="T37" fmla="*/ 1844 h 2071"/>
                  <a:gd name="T38" fmla="*/ 722 w 1052"/>
                  <a:gd name="T39" fmla="*/ 1790 h 2071"/>
                  <a:gd name="T40" fmla="*/ 733 w 1052"/>
                  <a:gd name="T41" fmla="*/ 1716 h 2071"/>
                  <a:gd name="T42" fmla="*/ 604 w 1052"/>
                  <a:gd name="T43" fmla="*/ 1511 h 2071"/>
                  <a:gd name="T44" fmla="*/ 650 w 1052"/>
                  <a:gd name="T45" fmla="*/ 1792 h 2071"/>
                  <a:gd name="T46" fmla="*/ 626 w 1052"/>
                  <a:gd name="T47" fmla="*/ 1845 h 2071"/>
                  <a:gd name="T48" fmla="*/ 594 w 1052"/>
                  <a:gd name="T49" fmla="*/ 1892 h 2071"/>
                  <a:gd name="T50" fmla="*/ 524 w 1052"/>
                  <a:gd name="T51" fmla="*/ 1954 h 2071"/>
                  <a:gd name="T52" fmla="*/ 471 w 1052"/>
                  <a:gd name="T53" fmla="*/ 1981 h 2071"/>
                  <a:gd name="T54" fmla="*/ 416 w 1052"/>
                  <a:gd name="T55" fmla="*/ 1997 h 2071"/>
                  <a:gd name="T56" fmla="*/ 51 w 1052"/>
                  <a:gd name="T57" fmla="*/ 1696 h 2071"/>
                  <a:gd name="T58" fmla="*/ 324 w 1052"/>
                  <a:gd name="T59" fmla="*/ 1422 h 2071"/>
                  <a:gd name="T60" fmla="*/ 351 w 1052"/>
                  <a:gd name="T61" fmla="*/ 1354 h 2071"/>
                  <a:gd name="T62" fmla="*/ 51 w 1052"/>
                  <a:gd name="T63" fmla="*/ 1184 h 2071"/>
                  <a:gd name="T64" fmla="*/ 444 w 1052"/>
                  <a:gd name="T65" fmla="*/ 1048 h 2071"/>
                  <a:gd name="T66" fmla="*/ 125 w 1052"/>
                  <a:gd name="T67" fmla="*/ 979 h 2071"/>
                  <a:gd name="T68" fmla="*/ 125 w 1052"/>
                  <a:gd name="T69" fmla="*/ 910 h 2071"/>
                  <a:gd name="T70" fmla="*/ 226 w 1052"/>
                  <a:gd name="T71" fmla="*/ 685 h 2071"/>
                  <a:gd name="T72" fmla="*/ 122 w 1052"/>
                  <a:gd name="T73" fmla="*/ 445 h 2071"/>
                  <a:gd name="T74" fmla="*/ 51 w 1052"/>
                  <a:gd name="T75" fmla="*/ 347 h 2071"/>
                  <a:gd name="T76" fmla="*/ 431 w 1052"/>
                  <a:gd name="T77" fmla="*/ 418 h 2071"/>
                  <a:gd name="T78" fmla="*/ 818 w 1052"/>
                  <a:gd name="T79" fmla="*/ 727 h 2071"/>
                  <a:gd name="T80" fmla="*/ 825 w 1052"/>
                  <a:gd name="T81" fmla="*/ 805 h 2071"/>
                  <a:gd name="T82" fmla="*/ 890 w 1052"/>
                  <a:gd name="T83" fmla="*/ 851 h 2071"/>
                  <a:gd name="T84" fmla="*/ 937 w 1052"/>
                  <a:gd name="T85" fmla="*/ 912 h 2071"/>
                  <a:gd name="T86" fmla="*/ 964 w 1052"/>
                  <a:gd name="T87" fmla="*/ 979 h 2071"/>
                  <a:gd name="T88" fmla="*/ 883 w 1052"/>
                  <a:gd name="T89" fmla="*/ 1249 h 2071"/>
                  <a:gd name="T90" fmla="*/ 850 w 1052"/>
                  <a:gd name="T91" fmla="*/ 1317 h 2071"/>
                  <a:gd name="T92" fmla="*/ 904 w 1052"/>
                  <a:gd name="T93" fmla="*/ 1474 h 2071"/>
                  <a:gd name="T94" fmla="*/ 461 w 1052"/>
                  <a:gd name="T95" fmla="*/ 1422 h 2071"/>
                  <a:gd name="T96" fmla="*/ 426 w 1052"/>
                  <a:gd name="T97" fmla="*/ 1115 h 2071"/>
                  <a:gd name="T98" fmla="*/ 187 w 1052"/>
                  <a:gd name="T99" fmla="*/ 945 h 2071"/>
                  <a:gd name="T100" fmla="*/ 187 w 1052"/>
                  <a:gd name="T101" fmla="*/ 945 h 2071"/>
                  <a:gd name="T102" fmla="*/ 222 w 1052"/>
                  <a:gd name="T103" fmla="*/ 501 h 20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52" h="2071">
                    <a:moveTo>
                      <a:pt x="969" y="1426"/>
                    </a:moveTo>
                    <a:cubicBezTo>
                      <a:pt x="967" y="1413"/>
                      <a:pt x="964" y="1400"/>
                      <a:pt x="961" y="1387"/>
                    </a:cubicBezTo>
                    <a:cubicBezTo>
                      <a:pt x="960" y="1386"/>
                      <a:pt x="960" y="1384"/>
                      <a:pt x="959" y="1383"/>
                    </a:cubicBezTo>
                    <a:cubicBezTo>
                      <a:pt x="951" y="1355"/>
                      <a:pt x="940" y="1328"/>
                      <a:pt x="925" y="1303"/>
                    </a:cubicBezTo>
                    <a:cubicBezTo>
                      <a:pt x="1009" y="1230"/>
                      <a:pt x="1052" y="1119"/>
                      <a:pt x="1038" y="1007"/>
                    </a:cubicBezTo>
                    <a:cubicBezTo>
                      <a:pt x="1038" y="1002"/>
                      <a:pt x="1037" y="998"/>
                      <a:pt x="1036" y="993"/>
                    </a:cubicBezTo>
                    <a:cubicBezTo>
                      <a:pt x="1035" y="985"/>
                      <a:pt x="1033" y="977"/>
                      <a:pt x="1031" y="969"/>
                    </a:cubicBezTo>
                    <a:cubicBezTo>
                      <a:pt x="1030" y="963"/>
                      <a:pt x="1029" y="958"/>
                      <a:pt x="1027" y="952"/>
                    </a:cubicBezTo>
                    <a:cubicBezTo>
                      <a:pt x="1025" y="946"/>
                      <a:pt x="1023" y="940"/>
                      <a:pt x="1021" y="934"/>
                    </a:cubicBezTo>
                    <a:cubicBezTo>
                      <a:pt x="1019" y="927"/>
                      <a:pt x="1017" y="921"/>
                      <a:pt x="1014" y="914"/>
                    </a:cubicBezTo>
                    <a:cubicBezTo>
                      <a:pt x="1014" y="914"/>
                      <a:pt x="1014" y="914"/>
                      <a:pt x="1014" y="914"/>
                    </a:cubicBezTo>
                    <a:cubicBezTo>
                      <a:pt x="1006" y="896"/>
                      <a:pt x="996" y="878"/>
                      <a:pt x="985" y="861"/>
                    </a:cubicBezTo>
                    <a:cubicBezTo>
                      <a:pt x="984" y="859"/>
                      <a:pt x="983" y="857"/>
                      <a:pt x="981" y="855"/>
                    </a:cubicBezTo>
                    <a:cubicBezTo>
                      <a:pt x="976" y="847"/>
                      <a:pt x="971" y="840"/>
                      <a:pt x="965" y="833"/>
                    </a:cubicBezTo>
                    <a:cubicBezTo>
                      <a:pt x="963" y="831"/>
                      <a:pt x="961" y="828"/>
                      <a:pt x="959" y="826"/>
                    </a:cubicBezTo>
                    <a:cubicBezTo>
                      <a:pt x="953" y="819"/>
                      <a:pt x="947" y="812"/>
                      <a:pt x="941" y="806"/>
                    </a:cubicBezTo>
                    <a:cubicBezTo>
                      <a:pt x="940" y="805"/>
                      <a:pt x="938" y="804"/>
                      <a:pt x="937" y="803"/>
                    </a:cubicBezTo>
                    <a:cubicBezTo>
                      <a:pt x="926" y="792"/>
                      <a:pt x="915" y="782"/>
                      <a:pt x="902" y="773"/>
                    </a:cubicBezTo>
                    <a:cubicBezTo>
                      <a:pt x="897" y="769"/>
                      <a:pt x="892" y="765"/>
                      <a:pt x="886" y="762"/>
                    </a:cubicBezTo>
                    <a:cubicBezTo>
                      <a:pt x="884" y="760"/>
                      <a:pt x="882" y="759"/>
                      <a:pt x="880" y="757"/>
                    </a:cubicBezTo>
                    <a:cubicBezTo>
                      <a:pt x="896" y="719"/>
                      <a:pt x="904" y="679"/>
                      <a:pt x="904" y="637"/>
                    </a:cubicBezTo>
                    <a:cubicBezTo>
                      <a:pt x="904" y="627"/>
                      <a:pt x="904" y="617"/>
                      <a:pt x="903" y="607"/>
                    </a:cubicBezTo>
                    <a:cubicBezTo>
                      <a:pt x="902" y="604"/>
                      <a:pt x="902" y="600"/>
                      <a:pt x="901" y="597"/>
                    </a:cubicBezTo>
                    <a:cubicBezTo>
                      <a:pt x="900" y="591"/>
                      <a:pt x="900" y="584"/>
                      <a:pt x="898" y="578"/>
                    </a:cubicBezTo>
                    <a:cubicBezTo>
                      <a:pt x="898" y="574"/>
                      <a:pt x="896" y="570"/>
                      <a:pt x="896" y="566"/>
                    </a:cubicBezTo>
                    <a:cubicBezTo>
                      <a:pt x="894" y="560"/>
                      <a:pt x="893" y="555"/>
                      <a:pt x="891" y="549"/>
                    </a:cubicBezTo>
                    <a:cubicBezTo>
                      <a:pt x="890" y="545"/>
                      <a:pt x="888" y="541"/>
                      <a:pt x="887" y="537"/>
                    </a:cubicBezTo>
                    <a:cubicBezTo>
                      <a:pt x="885" y="532"/>
                      <a:pt x="884" y="527"/>
                      <a:pt x="881" y="522"/>
                    </a:cubicBezTo>
                    <a:cubicBezTo>
                      <a:pt x="880" y="518"/>
                      <a:pt x="878" y="514"/>
                      <a:pt x="876" y="510"/>
                    </a:cubicBezTo>
                    <a:cubicBezTo>
                      <a:pt x="874" y="505"/>
                      <a:pt x="872" y="500"/>
                      <a:pt x="869" y="496"/>
                    </a:cubicBezTo>
                    <a:cubicBezTo>
                      <a:pt x="867" y="492"/>
                      <a:pt x="865" y="488"/>
                      <a:pt x="863" y="484"/>
                    </a:cubicBezTo>
                    <a:cubicBezTo>
                      <a:pt x="860" y="479"/>
                      <a:pt x="858" y="475"/>
                      <a:pt x="855" y="471"/>
                    </a:cubicBezTo>
                    <a:cubicBezTo>
                      <a:pt x="852" y="467"/>
                      <a:pt x="850" y="463"/>
                      <a:pt x="847" y="460"/>
                    </a:cubicBezTo>
                    <a:cubicBezTo>
                      <a:pt x="844" y="456"/>
                      <a:pt x="841" y="452"/>
                      <a:pt x="838" y="448"/>
                    </a:cubicBezTo>
                    <a:cubicBezTo>
                      <a:pt x="835" y="444"/>
                      <a:pt x="832" y="441"/>
                      <a:pt x="829" y="437"/>
                    </a:cubicBezTo>
                    <a:cubicBezTo>
                      <a:pt x="826" y="433"/>
                      <a:pt x="823" y="430"/>
                      <a:pt x="820" y="426"/>
                    </a:cubicBezTo>
                    <a:cubicBezTo>
                      <a:pt x="816" y="423"/>
                      <a:pt x="813" y="419"/>
                      <a:pt x="810" y="416"/>
                    </a:cubicBezTo>
                    <a:cubicBezTo>
                      <a:pt x="806" y="413"/>
                      <a:pt x="803" y="410"/>
                      <a:pt x="799" y="407"/>
                    </a:cubicBezTo>
                    <a:cubicBezTo>
                      <a:pt x="796" y="403"/>
                      <a:pt x="792" y="400"/>
                      <a:pt x="788" y="397"/>
                    </a:cubicBezTo>
                    <a:cubicBezTo>
                      <a:pt x="785" y="394"/>
                      <a:pt x="781" y="392"/>
                      <a:pt x="777" y="389"/>
                    </a:cubicBezTo>
                    <a:cubicBezTo>
                      <a:pt x="773" y="386"/>
                      <a:pt x="769" y="383"/>
                      <a:pt x="765" y="380"/>
                    </a:cubicBezTo>
                    <a:cubicBezTo>
                      <a:pt x="761" y="378"/>
                      <a:pt x="757" y="376"/>
                      <a:pt x="754" y="373"/>
                    </a:cubicBezTo>
                    <a:cubicBezTo>
                      <a:pt x="749" y="371"/>
                      <a:pt x="745" y="368"/>
                      <a:pt x="740" y="366"/>
                    </a:cubicBezTo>
                    <a:cubicBezTo>
                      <a:pt x="736" y="364"/>
                      <a:pt x="732" y="362"/>
                      <a:pt x="728" y="360"/>
                    </a:cubicBezTo>
                    <a:cubicBezTo>
                      <a:pt x="724" y="358"/>
                      <a:pt x="719" y="356"/>
                      <a:pt x="714" y="354"/>
                    </a:cubicBezTo>
                    <a:cubicBezTo>
                      <a:pt x="710" y="352"/>
                      <a:pt x="706" y="350"/>
                      <a:pt x="702" y="349"/>
                    </a:cubicBezTo>
                    <a:cubicBezTo>
                      <a:pt x="697" y="347"/>
                      <a:pt x="692" y="345"/>
                      <a:pt x="687" y="344"/>
                    </a:cubicBezTo>
                    <a:cubicBezTo>
                      <a:pt x="682" y="342"/>
                      <a:pt x="677" y="341"/>
                      <a:pt x="672" y="340"/>
                    </a:cubicBezTo>
                    <a:cubicBezTo>
                      <a:pt x="664" y="338"/>
                      <a:pt x="656" y="336"/>
                      <a:pt x="648" y="335"/>
                    </a:cubicBezTo>
                    <a:cubicBezTo>
                      <a:pt x="642" y="334"/>
                      <a:pt x="637" y="333"/>
                      <a:pt x="631" y="332"/>
                    </a:cubicBezTo>
                    <a:cubicBezTo>
                      <a:pt x="624" y="184"/>
                      <a:pt x="518" y="60"/>
                      <a:pt x="374" y="30"/>
                    </a:cubicBezTo>
                    <a:cubicBezTo>
                      <a:pt x="229" y="0"/>
                      <a:pt x="83" y="71"/>
                      <a:pt x="17" y="202"/>
                    </a:cubicBezTo>
                    <a:cubicBezTo>
                      <a:pt x="18" y="203"/>
                      <a:pt x="18" y="203"/>
                      <a:pt x="18" y="203"/>
                    </a:cubicBezTo>
                    <a:cubicBezTo>
                      <a:pt x="18" y="203"/>
                      <a:pt x="3" y="232"/>
                      <a:pt x="0" y="264"/>
                    </a:cubicBezTo>
                    <a:cubicBezTo>
                      <a:pt x="0" y="1792"/>
                      <a:pt x="0" y="1792"/>
                      <a:pt x="0" y="1792"/>
                    </a:cubicBezTo>
                    <a:cubicBezTo>
                      <a:pt x="3" y="1824"/>
                      <a:pt x="18" y="1853"/>
                      <a:pt x="18" y="1853"/>
                    </a:cubicBezTo>
                    <a:cubicBezTo>
                      <a:pt x="79" y="1985"/>
                      <a:pt x="212" y="2071"/>
                      <a:pt x="358" y="2071"/>
                    </a:cubicBezTo>
                    <a:cubicBezTo>
                      <a:pt x="370" y="2071"/>
                      <a:pt x="382" y="2070"/>
                      <a:pt x="393" y="2069"/>
                    </a:cubicBezTo>
                    <a:cubicBezTo>
                      <a:pt x="398" y="2069"/>
                      <a:pt x="402" y="2068"/>
                      <a:pt x="406" y="2068"/>
                    </a:cubicBezTo>
                    <a:cubicBezTo>
                      <a:pt x="413" y="2067"/>
                      <a:pt x="421" y="2066"/>
                      <a:pt x="428" y="2064"/>
                    </a:cubicBezTo>
                    <a:cubicBezTo>
                      <a:pt x="433" y="2063"/>
                      <a:pt x="437" y="2062"/>
                      <a:pt x="442" y="2061"/>
                    </a:cubicBezTo>
                    <a:cubicBezTo>
                      <a:pt x="448" y="2060"/>
                      <a:pt x="455" y="2058"/>
                      <a:pt x="461" y="2056"/>
                    </a:cubicBezTo>
                    <a:cubicBezTo>
                      <a:pt x="466" y="2055"/>
                      <a:pt x="471" y="2053"/>
                      <a:pt x="476" y="2052"/>
                    </a:cubicBezTo>
                    <a:cubicBezTo>
                      <a:pt x="482" y="2050"/>
                      <a:pt x="488" y="2047"/>
                      <a:pt x="494" y="2045"/>
                    </a:cubicBezTo>
                    <a:cubicBezTo>
                      <a:pt x="499" y="2043"/>
                      <a:pt x="503" y="2042"/>
                      <a:pt x="507" y="2040"/>
                    </a:cubicBezTo>
                    <a:cubicBezTo>
                      <a:pt x="516" y="2036"/>
                      <a:pt x="524" y="2032"/>
                      <a:pt x="532" y="2028"/>
                    </a:cubicBezTo>
                    <a:cubicBezTo>
                      <a:pt x="534" y="2027"/>
                      <a:pt x="536" y="2026"/>
                      <a:pt x="538" y="2025"/>
                    </a:cubicBezTo>
                    <a:cubicBezTo>
                      <a:pt x="547" y="2020"/>
                      <a:pt x="557" y="2014"/>
                      <a:pt x="566" y="2008"/>
                    </a:cubicBezTo>
                    <a:cubicBezTo>
                      <a:pt x="569" y="2006"/>
                      <a:pt x="571" y="2004"/>
                      <a:pt x="574" y="2002"/>
                    </a:cubicBezTo>
                    <a:cubicBezTo>
                      <a:pt x="581" y="1998"/>
                      <a:pt x="587" y="1993"/>
                      <a:pt x="594" y="1988"/>
                    </a:cubicBezTo>
                    <a:cubicBezTo>
                      <a:pt x="596" y="1985"/>
                      <a:pt x="599" y="1983"/>
                      <a:pt x="601" y="1981"/>
                    </a:cubicBezTo>
                    <a:cubicBezTo>
                      <a:pt x="608" y="1976"/>
                      <a:pt x="614" y="1970"/>
                      <a:pt x="620" y="1964"/>
                    </a:cubicBezTo>
                    <a:cubicBezTo>
                      <a:pt x="622" y="1962"/>
                      <a:pt x="624" y="1960"/>
                      <a:pt x="626" y="1958"/>
                    </a:cubicBezTo>
                    <a:cubicBezTo>
                      <a:pt x="633" y="1951"/>
                      <a:pt x="639" y="1945"/>
                      <a:pt x="645" y="1938"/>
                    </a:cubicBezTo>
                    <a:cubicBezTo>
                      <a:pt x="646" y="1936"/>
                      <a:pt x="648" y="1934"/>
                      <a:pt x="649" y="1933"/>
                    </a:cubicBezTo>
                    <a:cubicBezTo>
                      <a:pt x="671" y="1906"/>
                      <a:pt x="689" y="1876"/>
                      <a:pt x="703" y="1844"/>
                    </a:cubicBezTo>
                    <a:cubicBezTo>
                      <a:pt x="704" y="1841"/>
                      <a:pt x="705" y="1839"/>
                      <a:pt x="706" y="1836"/>
                    </a:cubicBezTo>
                    <a:cubicBezTo>
                      <a:pt x="709" y="1828"/>
                      <a:pt x="712" y="1820"/>
                      <a:pt x="715" y="1812"/>
                    </a:cubicBezTo>
                    <a:cubicBezTo>
                      <a:pt x="716" y="1808"/>
                      <a:pt x="717" y="1804"/>
                      <a:pt x="718" y="1801"/>
                    </a:cubicBezTo>
                    <a:cubicBezTo>
                      <a:pt x="719" y="1797"/>
                      <a:pt x="721" y="1793"/>
                      <a:pt x="722" y="1790"/>
                    </a:cubicBezTo>
                    <a:cubicBezTo>
                      <a:pt x="869" y="1756"/>
                      <a:pt x="973" y="1625"/>
                      <a:pt x="973" y="1474"/>
                    </a:cubicBezTo>
                    <a:cubicBezTo>
                      <a:pt x="972" y="1460"/>
                      <a:pt x="972" y="1446"/>
                      <a:pt x="970" y="1433"/>
                    </a:cubicBezTo>
                    <a:cubicBezTo>
                      <a:pt x="969" y="1430"/>
                      <a:pt x="969" y="1428"/>
                      <a:pt x="969" y="1426"/>
                    </a:cubicBezTo>
                    <a:close/>
                    <a:moveTo>
                      <a:pt x="733" y="1716"/>
                    </a:moveTo>
                    <a:cubicBezTo>
                      <a:pt x="733" y="1709"/>
                      <a:pt x="734" y="1702"/>
                      <a:pt x="734" y="1696"/>
                    </a:cubicBezTo>
                    <a:cubicBezTo>
                      <a:pt x="734" y="1614"/>
                      <a:pt x="707" y="1535"/>
                      <a:pt x="659" y="1470"/>
                    </a:cubicBezTo>
                    <a:cubicBezTo>
                      <a:pt x="647" y="1455"/>
                      <a:pt x="626" y="1452"/>
                      <a:pt x="611" y="1463"/>
                    </a:cubicBezTo>
                    <a:cubicBezTo>
                      <a:pt x="596" y="1475"/>
                      <a:pt x="593" y="1496"/>
                      <a:pt x="604" y="1511"/>
                    </a:cubicBezTo>
                    <a:cubicBezTo>
                      <a:pt x="656" y="1581"/>
                      <a:pt x="677" y="1671"/>
                      <a:pt x="659" y="1757"/>
                    </a:cubicBezTo>
                    <a:cubicBezTo>
                      <a:pt x="659" y="1758"/>
                      <a:pt x="658" y="1760"/>
                      <a:pt x="658" y="1762"/>
                    </a:cubicBezTo>
                    <a:cubicBezTo>
                      <a:pt x="656" y="1769"/>
                      <a:pt x="654" y="1777"/>
                      <a:pt x="652" y="1785"/>
                    </a:cubicBezTo>
                    <a:cubicBezTo>
                      <a:pt x="651" y="1787"/>
                      <a:pt x="650" y="1789"/>
                      <a:pt x="650" y="1792"/>
                    </a:cubicBezTo>
                    <a:cubicBezTo>
                      <a:pt x="647" y="1799"/>
                      <a:pt x="645" y="1806"/>
                      <a:pt x="642" y="1812"/>
                    </a:cubicBezTo>
                    <a:cubicBezTo>
                      <a:pt x="641" y="1815"/>
                      <a:pt x="640" y="1817"/>
                      <a:pt x="639" y="1819"/>
                    </a:cubicBezTo>
                    <a:cubicBezTo>
                      <a:pt x="636" y="1826"/>
                      <a:pt x="633" y="1832"/>
                      <a:pt x="630" y="1839"/>
                    </a:cubicBezTo>
                    <a:cubicBezTo>
                      <a:pt x="629" y="1841"/>
                      <a:pt x="628" y="1843"/>
                      <a:pt x="626" y="1845"/>
                    </a:cubicBezTo>
                    <a:cubicBezTo>
                      <a:pt x="623" y="1851"/>
                      <a:pt x="619" y="1858"/>
                      <a:pt x="615" y="1864"/>
                    </a:cubicBezTo>
                    <a:cubicBezTo>
                      <a:pt x="614" y="1866"/>
                      <a:pt x="612" y="1867"/>
                      <a:pt x="611" y="1869"/>
                    </a:cubicBezTo>
                    <a:cubicBezTo>
                      <a:pt x="607" y="1876"/>
                      <a:pt x="602" y="1882"/>
                      <a:pt x="597" y="1888"/>
                    </a:cubicBezTo>
                    <a:cubicBezTo>
                      <a:pt x="596" y="1889"/>
                      <a:pt x="595" y="1891"/>
                      <a:pt x="594" y="1892"/>
                    </a:cubicBezTo>
                    <a:cubicBezTo>
                      <a:pt x="589" y="1899"/>
                      <a:pt x="583" y="1905"/>
                      <a:pt x="576" y="1911"/>
                    </a:cubicBezTo>
                    <a:cubicBezTo>
                      <a:pt x="576" y="1912"/>
                      <a:pt x="575" y="1912"/>
                      <a:pt x="575" y="1913"/>
                    </a:cubicBezTo>
                    <a:cubicBezTo>
                      <a:pt x="561" y="1926"/>
                      <a:pt x="547" y="1939"/>
                      <a:pt x="531" y="1949"/>
                    </a:cubicBezTo>
                    <a:cubicBezTo>
                      <a:pt x="529" y="1951"/>
                      <a:pt x="526" y="1952"/>
                      <a:pt x="524" y="1954"/>
                    </a:cubicBezTo>
                    <a:cubicBezTo>
                      <a:pt x="518" y="1957"/>
                      <a:pt x="513" y="1961"/>
                      <a:pt x="507" y="1964"/>
                    </a:cubicBezTo>
                    <a:cubicBezTo>
                      <a:pt x="504" y="1966"/>
                      <a:pt x="501" y="1967"/>
                      <a:pt x="497" y="1969"/>
                    </a:cubicBezTo>
                    <a:cubicBezTo>
                      <a:pt x="492" y="1972"/>
                      <a:pt x="487" y="1974"/>
                      <a:pt x="483" y="1976"/>
                    </a:cubicBezTo>
                    <a:cubicBezTo>
                      <a:pt x="479" y="1978"/>
                      <a:pt x="475" y="1980"/>
                      <a:pt x="471" y="1981"/>
                    </a:cubicBezTo>
                    <a:cubicBezTo>
                      <a:pt x="466" y="1983"/>
                      <a:pt x="461" y="1985"/>
                      <a:pt x="456" y="1986"/>
                    </a:cubicBezTo>
                    <a:cubicBezTo>
                      <a:pt x="452" y="1988"/>
                      <a:pt x="448" y="1989"/>
                      <a:pt x="444" y="1990"/>
                    </a:cubicBezTo>
                    <a:cubicBezTo>
                      <a:pt x="439" y="1992"/>
                      <a:pt x="433" y="1993"/>
                      <a:pt x="428" y="1994"/>
                    </a:cubicBezTo>
                    <a:cubicBezTo>
                      <a:pt x="424" y="1995"/>
                      <a:pt x="420" y="1996"/>
                      <a:pt x="416" y="1997"/>
                    </a:cubicBezTo>
                    <a:cubicBezTo>
                      <a:pt x="410" y="1998"/>
                      <a:pt x="404" y="1999"/>
                      <a:pt x="398" y="2000"/>
                    </a:cubicBezTo>
                    <a:cubicBezTo>
                      <a:pt x="394" y="2000"/>
                      <a:pt x="391" y="2001"/>
                      <a:pt x="388" y="2001"/>
                    </a:cubicBezTo>
                    <a:cubicBezTo>
                      <a:pt x="378" y="2002"/>
                      <a:pt x="368" y="2003"/>
                      <a:pt x="358" y="2003"/>
                    </a:cubicBezTo>
                    <a:cubicBezTo>
                      <a:pt x="189" y="2003"/>
                      <a:pt x="51" y="1865"/>
                      <a:pt x="51" y="1696"/>
                    </a:cubicBezTo>
                    <a:cubicBezTo>
                      <a:pt x="51" y="1570"/>
                      <a:pt x="51" y="1570"/>
                      <a:pt x="51" y="1570"/>
                    </a:cubicBezTo>
                    <a:cubicBezTo>
                      <a:pt x="199" y="1362"/>
                      <a:pt x="199" y="1362"/>
                      <a:pt x="199" y="1362"/>
                    </a:cubicBezTo>
                    <a:cubicBezTo>
                      <a:pt x="325" y="1417"/>
                      <a:pt x="325" y="1417"/>
                      <a:pt x="325" y="1417"/>
                    </a:cubicBezTo>
                    <a:cubicBezTo>
                      <a:pt x="324" y="1419"/>
                      <a:pt x="324" y="1421"/>
                      <a:pt x="324" y="1422"/>
                    </a:cubicBezTo>
                    <a:cubicBezTo>
                      <a:pt x="323" y="1472"/>
                      <a:pt x="359" y="1516"/>
                      <a:pt x="408" y="1525"/>
                    </a:cubicBezTo>
                    <a:cubicBezTo>
                      <a:pt x="457" y="1535"/>
                      <a:pt x="506" y="1508"/>
                      <a:pt x="524" y="1461"/>
                    </a:cubicBezTo>
                    <a:cubicBezTo>
                      <a:pt x="542" y="1414"/>
                      <a:pt x="524" y="1362"/>
                      <a:pt x="482" y="1335"/>
                    </a:cubicBezTo>
                    <a:cubicBezTo>
                      <a:pt x="439" y="1309"/>
                      <a:pt x="384" y="1317"/>
                      <a:pt x="351" y="1354"/>
                    </a:cubicBezTo>
                    <a:cubicBezTo>
                      <a:pt x="227" y="1300"/>
                      <a:pt x="227" y="1300"/>
                      <a:pt x="227" y="1300"/>
                    </a:cubicBezTo>
                    <a:cubicBezTo>
                      <a:pt x="197" y="1287"/>
                      <a:pt x="162" y="1297"/>
                      <a:pt x="144" y="1323"/>
                    </a:cubicBezTo>
                    <a:cubicBezTo>
                      <a:pt x="51" y="1453"/>
                      <a:pt x="51" y="1453"/>
                      <a:pt x="51" y="1453"/>
                    </a:cubicBezTo>
                    <a:cubicBezTo>
                      <a:pt x="51" y="1184"/>
                      <a:pt x="51" y="1184"/>
                      <a:pt x="51" y="1184"/>
                    </a:cubicBezTo>
                    <a:cubicBezTo>
                      <a:pt x="330" y="1184"/>
                      <a:pt x="330" y="1184"/>
                      <a:pt x="330" y="1184"/>
                    </a:cubicBezTo>
                    <a:cubicBezTo>
                      <a:pt x="347" y="1231"/>
                      <a:pt x="395" y="1259"/>
                      <a:pt x="444" y="1250"/>
                    </a:cubicBezTo>
                    <a:cubicBezTo>
                      <a:pt x="493" y="1242"/>
                      <a:pt x="529" y="1199"/>
                      <a:pt x="529" y="1149"/>
                    </a:cubicBezTo>
                    <a:cubicBezTo>
                      <a:pt x="529" y="1100"/>
                      <a:pt x="493" y="1057"/>
                      <a:pt x="444" y="1048"/>
                    </a:cubicBezTo>
                    <a:cubicBezTo>
                      <a:pt x="395" y="1040"/>
                      <a:pt x="347" y="1068"/>
                      <a:pt x="330" y="1115"/>
                    </a:cubicBezTo>
                    <a:cubicBezTo>
                      <a:pt x="51" y="1115"/>
                      <a:pt x="51" y="1115"/>
                      <a:pt x="51" y="1115"/>
                    </a:cubicBezTo>
                    <a:cubicBezTo>
                      <a:pt x="51" y="979"/>
                      <a:pt x="51" y="979"/>
                      <a:pt x="51" y="979"/>
                    </a:cubicBezTo>
                    <a:cubicBezTo>
                      <a:pt x="125" y="979"/>
                      <a:pt x="125" y="979"/>
                      <a:pt x="125" y="979"/>
                    </a:cubicBezTo>
                    <a:cubicBezTo>
                      <a:pt x="142" y="1026"/>
                      <a:pt x="190" y="1054"/>
                      <a:pt x="239" y="1046"/>
                    </a:cubicBezTo>
                    <a:cubicBezTo>
                      <a:pt x="289" y="1037"/>
                      <a:pt x="324" y="994"/>
                      <a:pt x="324" y="945"/>
                    </a:cubicBezTo>
                    <a:cubicBezTo>
                      <a:pt x="324" y="895"/>
                      <a:pt x="288" y="852"/>
                      <a:pt x="239" y="844"/>
                    </a:cubicBezTo>
                    <a:cubicBezTo>
                      <a:pt x="190" y="835"/>
                      <a:pt x="142" y="863"/>
                      <a:pt x="125" y="910"/>
                    </a:cubicBezTo>
                    <a:cubicBezTo>
                      <a:pt x="51" y="910"/>
                      <a:pt x="51" y="910"/>
                      <a:pt x="51" y="910"/>
                    </a:cubicBezTo>
                    <a:cubicBezTo>
                      <a:pt x="51" y="740"/>
                      <a:pt x="51" y="740"/>
                      <a:pt x="51" y="740"/>
                    </a:cubicBezTo>
                    <a:cubicBezTo>
                      <a:pt x="160" y="740"/>
                      <a:pt x="160" y="740"/>
                      <a:pt x="160" y="740"/>
                    </a:cubicBezTo>
                    <a:cubicBezTo>
                      <a:pt x="192" y="740"/>
                      <a:pt x="220" y="717"/>
                      <a:pt x="226" y="685"/>
                    </a:cubicBezTo>
                    <a:cubicBezTo>
                      <a:pt x="251" y="564"/>
                      <a:pt x="251" y="564"/>
                      <a:pt x="251" y="564"/>
                    </a:cubicBezTo>
                    <a:cubicBezTo>
                      <a:pt x="298" y="550"/>
                      <a:pt x="328" y="504"/>
                      <a:pt x="322" y="455"/>
                    </a:cubicBezTo>
                    <a:cubicBezTo>
                      <a:pt x="316" y="406"/>
                      <a:pt x="275" y="368"/>
                      <a:pt x="226" y="366"/>
                    </a:cubicBezTo>
                    <a:cubicBezTo>
                      <a:pt x="177" y="363"/>
                      <a:pt x="133" y="396"/>
                      <a:pt x="122" y="445"/>
                    </a:cubicBezTo>
                    <a:cubicBezTo>
                      <a:pt x="111" y="493"/>
                      <a:pt x="136" y="542"/>
                      <a:pt x="182" y="561"/>
                    </a:cubicBezTo>
                    <a:cubicBezTo>
                      <a:pt x="160" y="672"/>
                      <a:pt x="160" y="672"/>
                      <a:pt x="160" y="672"/>
                    </a:cubicBezTo>
                    <a:cubicBezTo>
                      <a:pt x="51" y="672"/>
                      <a:pt x="51" y="672"/>
                      <a:pt x="51" y="672"/>
                    </a:cubicBezTo>
                    <a:cubicBezTo>
                      <a:pt x="51" y="347"/>
                      <a:pt x="51" y="347"/>
                      <a:pt x="51" y="347"/>
                    </a:cubicBezTo>
                    <a:cubicBezTo>
                      <a:pt x="51" y="209"/>
                      <a:pt x="161" y="95"/>
                      <a:pt x="299" y="91"/>
                    </a:cubicBezTo>
                    <a:cubicBezTo>
                      <a:pt x="438" y="87"/>
                      <a:pt x="554" y="194"/>
                      <a:pt x="562" y="332"/>
                    </a:cubicBezTo>
                    <a:cubicBezTo>
                      <a:pt x="520" y="337"/>
                      <a:pt x="480" y="350"/>
                      <a:pt x="443" y="371"/>
                    </a:cubicBezTo>
                    <a:cubicBezTo>
                      <a:pt x="427" y="381"/>
                      <a:pt x="422" y="402"/>
                      <a:pt x="431" y="418"/>
                    </a:cubicBezTo>
                    <a:cubicBezTo>
                      <a:pt x="441" y="434"/>
                      <a:pt x="461" y="440"/>
                      <a:pt x="478" y="430"/>
                    </a:cubicBezTo>
                    <a:cubicBezTo>
                      <a:pt x="552" y="388"/>
                      <a:pt x="643" y="388"/>
                      <a:pt x="717" y="431"/>
                    </a:cubicBezTo>
                    <a:cubicBezTo>
                      <a:pt x="790" y="473"/>
                      <a:pt x="836" y="552"/>
                      <a:pt x="836" y="637"/>
                    </a:cubicBezTo>
                    <a:cubicBezTo>
                      <a:pt x="836" y="668"/>
                      <a:pt x="830" y="699"/>
                      <a:pt x="818" y="727"/>
                    </a:cubicBezTo>
                    <a:cubicBezTo>
                      <a:pt x="780" y="713"/>
                      <a:pt x="740" y="706"/>
                      <a:pt x="699" y="706"/>
                    </a:cubicBezTo>
                    <a:cubicBezTo>
                      <a:pt x="681" y="706"/>
                      <a:pt x="665" y="721"/>
                      <a:pt x="665" y="740"/>
                    </a:cubicBezTo>
                    <a:cubicBezTo>
                      <a:pt x="665" y="759"/>
                      <a:pt x="681" y="774"/>
                      <a:pt x="699" y="774"/>
                    </a:cubicBezTo>
                    <a:cubicBezTo>
                      <a:pt x="743" y="774"/>
                      <a:pt x="786" y="784"/>
                      <a:pt x="825" y="805"/>
                    </a:cubicBezTo>
                    <a:cubicBezTo>
                      <a:pt x="833" y="809"/>
                      <a:pt x="841" y="814"/>
                      <a:pt x="849" y="819"/>
                    </a:cubicBezTo>
                    <a:cubicBezTo>
                      <a:pt x="853" y="822"/>
                      <a:pt x="857" y="825"/>
                      <a:pt x="862" y="828"/>
                    </a:cubicBezTo>
                    <a:cubicBezTo>
                      <a:pt x="867" y="832"/>
                      <a:pt x="872" y="836"/>
                      <a:pt x="877" y="840"/>
                    </a:cubicBezTo>
                    <a:cubicBezTo>
                      <a:pt x="881" y="843"/>
                      <a:pt x="885" y="847"/>
                      <a:pt x="890" y="851"/>
                    </a:cubicBezTo>
                    <a:cubicBezTo>
                      <a:pt x="893" y="855"/>
                      <a:pt x="896" y="858"/>
                      <a:pt x="899" y="861"/>
                    </a:cubicBezTo>
                    <a:cubicBezTo>
                      <a:pt x="907" y="869"/>
                      <a:pt x="914" y="878"/>
                      <a:pt x="920" y="887"/>
                    </a:cubicBezTo>
                    <a:cubicBezTo>
                      <a:pt x="923" y="890"/>
                      <a:pt x="925" y="893"/>
                      <a:pt x="927" y="896"/>
                    </a:cubicBezTo>
                    <a:cubicBezTo>
                      <a:pt x="930" y="901"/>
                      <a:pt x="933" y="907"/>
                      <a:pt x="937" y="912"/>
                    </a:cubicBezTo>
                    <a:cubicBezTo>
                      <a:pt x="939" y="916"/>
                      <a:pt x="941" y="920"/>
                      <a:pt x="943" y="925"/>
                    </a:cubicBezTo>
                    <a:cubicBezTo>
                      <a:pt x="946" y="930"/>
                      <a:pt x="948" y="935"/>
                      <a:pt x="951" y="940"/>
                    </a:cubicBezTo>
                    <a:cubicBezTo>
                      <a:pt x="954" y="949"/>
                      <a:pt x="958" y="958"/>
                      <a:pt x="961" y="968"/>
                    </a:cubicBezTo>
                    <a:cubicBezTo>
                      <a:pt x="962" y="971"/>
                      <a:pt x="963" y="975"/>
                      <a:pt x="964" y="979"/>
                    </a:cubicBezTo>
                    <a:cubicBezTo>
                      <a:pt x="966" y="987"/>
                      <a:pt x="967" y="994"/>
                      <a:pt x="968" y="1002"/>
                    </a:cubicBezTo>
                    <a:cubicBezTo>
                      <a:pt x="969" y="1006"/>
                      <a:pt x="970" y="1009"/>
                      <a:pt x="970" y="1013"/>
                    </a:cubicBezTo>
                    <a:cubicBezTo>
                      <a:pt x="972" y="1024"/>
                      <a:pt x="972" y="1036"/>
                      <a:pt x="973" y="1047"/>
                    </a:cubicBezTo>
                    <a:cubicBezTo>
                      <a:pt x="972" y="1124"/>
                      <a:pt x="940" y="1198"/>
                      <a:pt x="883" y="1249"/>
                    </a:cubicBezTo>
                    <a:cubicBezTo>
                      <a:pt x="844" y="1209"/>
                      <a:pt x="797" y="1180"/>
                      <a:pt x="744" y="1164"/>
                    </a:cubicBezTo>
                    <a:cubicBezTo>
                      <a:pt x="726" y="1158"/>
                      <a:pt x="707" y="1168"/>
                      <a:pt x="701" y="1186"/>
                    </a:cubicBezTo>
                    <a:cubicBezTo>
                      <a:pt x="695" y="1204"/>
                      <a:pt x="706" y="1223"/>
                      <a:pt x="724" y="1229"/>
                    </a:cubicBezTo>
                    <a:cubicBezTo>
                      <a:pt x="774" y="1244"/>
                      <a:pt x="818" y="1275"/>
                      <a:pt x="850" y="1317"/>
                    </a:cubicBezTo>
                    <a:cubicBezTo>
                      <a:pt x="851" y="1317"/>
                      <a:pt x="851" y="1317"/>
                      <a:pt x="851" y="1318"/>
                    </a:cubicBezTo>
                    <a:cubicBezTo>
                      <a:pt x="876" y="1350"/>
                      <a:pt x="893" y="1388"/>
                      <a:pt x="900" y="1428"/>
                    </a:cubicBezTo>
                    <a:cubicBezTo>
                      <a:pt x="900" y="1429"/>
                      <a:pt x="901" y="1430"/>
                      <a:pt x="901" y="1432"/>
                    </a:cubicBezTo>
                    <a:cubicBezTo>
                      <a:pt x="903" y="1446"/>
                      <a:pt x="904" y="1460"/>
                      <a:pt x="904" y="1474"/>
                    </a:cubicBezTo>
                    <a:cubicBezTo>
                      <a:pt x="905" y="1583"/>
                      <a:pt x="836" y="1680"/>
                      <a:pt x="733" y="1716"/>
                    </a:cubicBezTo>
                    <a:close/>
                    <a:moveTo>
                      <a:pt x="392" y="1422"/>
                    </a:moveTo>
                    <a:cubicBezTo>
                      <a:pt x="392" y="1404"/>
                      <a:pt x="408" y="1388"/>
                      <a:pt x="426" y="1388"/>
                    </a:cubicBezTo>
                    <a:cubicBezTo>
                      <a:pt x="445" y="1388"/>
                      <a:pt x="461" y="1404"/>
                      <a:pt x="461" y="1422"/>
                    </a:cubicBezTo>
                    <a:cubicBezTo>
                      <a:pt x="461" y="1441"/>
                      <a:pt x="445" y="1457"/>
                      <a:pt x="426" y="1457"/>
                    </a:cubicBezTo>
                    <a:cubicBezTo>
                      <a:pt x="408" y="1457"/>
                      <a:pt x="392" y="1441"/>
                      <a:pt x="392" y="1422"/>
                    </a:cubicBezTo>
                    <a:close/>
                    <a:moveTo>
                      <a:pt x="392" y="1149"/>
                    </a:moveTo>
                    <a:cubicBezTo>
                      <a:pt x="392" y="1131"/>
                      <a:pt x="408" y="1115"/>
                      <a:pt x="426" y="1115"/>
                    </a:cubicBezTo>
                    <a:cubicBezTo>
                      <a:pt x="445" y="1115"/>
                      <a:pt x="461" y="1131"/>
                      <a:pt x="461" y="1149"/>
                    </a:cubicBezTo>
                    <a:cubicBezTo>
                      <a:pt x="461" y="1168"/>
                      <a:pt x="445" y="1184"/>
                      <a:pt x="426" y="1184"/>
                    </a:cubicBezTo>
                    <a:cubicBezTo>
                      <a:pt x="408" y="1184"/>
                      <a:pt x="392" y="1168"/>
                      <a:pt x="392" y="1149"/>
                    </a:cubicBezTo>
                    <a:close/>
                    <a:moveTo>
                      <a:pt x="187" y="945"/>
                    </a:moveTo>
                    <a:cubicBezTo>
                      <a:pt x="187" y="926"/>
                      <a:pt x="203" y="910"/>
                      <a:pt x="222" y="910"/>
                    </a:cubicBezTo>
                    <a:cubicBezTo>
                      <a:pt x="240" y="910"/>
                      <a:pt x="256" y="926"/>
                      <a:pt x="256" y="945"/>
                    </a:cubicBezTo>
                    <a:cubicBezTo>
                      <a:pt x="256" y="963"/>
                      <a:pt x="240" y="979"/>
                      <a:pt x="222" y="979"/>
                    </a:cubicBezTo>
                    <a:cubicBezTo>
                      <a:pt x="203" y="979"/>
                      <a:pt x="187" y="963"/>
                      <a:pt x="187" y="945"/>
                    </a:cubicBezTo>
                    <a:close/>
                    <a:moveTo>
                      <a:pt x="187" y="467"/>
                    </a:moveTo>
                    <a:cubicBezTo>
                      <a:pt x="187" y="448"/>
                      <a:pt x="203" y="433"/>
                      <a:pt x="222" y="433"/>
                    </a:cubicBezTo>
                    <a:cubicBezTo>
                      <a:pt x="240" y="433"/>
                      <a:pt x="256" y="448"/>
                      <a:pt x="256" y="467"/>
                    </a:cubicBezTo>
                    <a:cubicBezTo>
                      <a:pt x="256" y="486"/>
                      <a:pt x="240" y="501"/>
                      <a:pt x="222" y="501"/>
                    </a:cubicBezTo>
                    <a:cubicBezTo>
                      <a:pt x="203" y="501"/>
                      <a:pt x="187" y="486"/>
                      <a:pt x="187" y="467"/>
                    </a:cubicBezTo>
                    <a:close/>
                  </a:path>
                </a:pathLst>
              </a:custGeom>
              <a:solidFill>
                <a:srgbClr val="C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209" name="Freeform 10">
                <a:extLst>
                  <a:ext uri="{FF2B5EF4-FFF2-40B4-BE49-F238E27FC236}">
                    <a16:creationId xmlns:a16="http://schemas.microsoft.com/office/drawing/2014/main" id="{DB6099DA-C40E-4599-91B5-029B60BB89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02124" y="2204864"/>
                <a:ext cx="1464171" cy="2880336"/>
              </a:xfrm>
              <a:custGeom>
                <a:avLst/>
                <a:gdLst>
                  <a:gd name="T0" fmla="*/ 679 w 1053"/>
                  <a:gd name="T1" fmla="*/ 30 h 2071"/>
                  <a:gd name="T2" fmla="*/ 365 w 1053"/>
                  <a:gd name="T3" fmla="*/ 344 h 2071"/>
                  <a:gd name="T4" fmla="*/ 312 w 1053"/>
                  <a:gd name="T5" fmla="*/ 366 h 2071"/>
                  <a:gd name="T6" fmla="*/ 264 w 1053"/>
                  <a:gd name="T7" fmla="*/ 398 h 2071"/>
                  <a:gd name="T8" fmla="*/ 223 w 1053"/>
                  <a:gd name="T9" fmla="*/ 437 h 2071"/>
                  <a:gd name="T10" fmla="*/ 190 w 1053"/>
                  <a:gd name="T11" fmla="*/ 484 h 2071"/>
                  <a:gd name="T12" fmla="*/ 165 w 1053"/>
                  <a:gd name="T13" fmla="*/ 537 h 2071"/>
                  <a:gd name="T14" fmla="*/ 151 w 1053"/>
                  <a:gd name="T15" fmla="*/ 597 h 2071"/>
                  <a:gd name="T16" fmla="*/ 166 w 1053"/>
                  <a:gd name="T17" fmla="*/ 762 h 2071"/>
                  <a:gd name="T18" fmla="*/ 93 w 1053"/>
                  <a:gd name="T19" fmla="*/ 826 h 2071"/>
                  <a:gd name="T20" fmla="*/ 31 w 1053"/>
                  <a:gd name="T21" fmla="*/ 934 h 2071"/>
                  <a:gd name="T22" fmla="*/ 14 w 1053"/>
                  <a:gd name="T23" fmla="*/ 1007 h 2071"/>
                  <a:gd name="T24" fmla="*/ 84 w 1053"/>
                  <a:gd name="T25" fmla="*/ 1426 h 2071"/>
                  <a:gd name="T26" fmla="*/ 334 w 1053"/>
                  <a:gd name="T27" fmla="*/ 1801 h 2071"/>
                  <a:gd name="T28" fmla="*/ 404 w 1053"/>
                  <a:gd name="T29" fmla="*/ 1933 h 2071"/>
                  <a:gd name="T30" fmla="*/ 451 w 1053"/>
                  <a:gd name="T31" fmla="*/ 1981 h 2071"/>
                  <a:gd name="T32" fmla="*/ 515 w 1053"/>
                  <a:gd name="T33" fmla="*/ 2025 h 2071"/>
                  <a:gd name="T34" fmla="*/ 577 w 1053"/>
                  <a:gd name="T35" fmla="*/ 2052 h 2071"/>
                  <a:gd name="T36" fmla="*/ 647 w 1053"/>
                  <a:gd name="T37" fmla="*/ 2068 h 2071"/>
                  <a:gd name="T38" fmla="*/ 1053 w 1053"/>
                  <a:gd name="T39" fmla="*/ 1797 h 2071"/>
                  <a:gd name="T40" fmla="*/ 1002 w 1053"/>
                  <a:gd name="T41" fmla="*/ 364 h 2071"/>
                  <a:gd name="T42" fmla="*/ 813 w 1053"/>
                  <a:gd name="T43" fmla="*/ 499 h 2071"/>
                  <a:gd name="T44" fmla="*/ 853 w 1053"/>
                  <a:gd name="T45" fmla="*/ 766 h 2071"/>
                  <a:gd name="T46" fmla="*/ 529 w 1053"/>
                  <a:gd name="T47" fmla="*/ 667 h 2071"/>
                  <a:gd name="T48" fmla="*/ 853 w 1053"/>
                  <a:gd name="T49" fmla="*/ 834 h 2071"/>
                  <a:gd name="T50" fmla="*/ 722 w 1053"/>
                  <a:gd name="T51" fmla="*/ 945 h 2071"/>
                  <a:gd name="T52" fmla="*/ 722 w 1053"/>
                  <a:gd name="T53" fmla="*/ 1013 h 2071"/>
                  <a:gd name="T54" fmla="*/ 813 w 1053"/>
                  <a:gd name="T55" fmla="*/ 1083 h 2071"/>
                  <a:gd name="T56" fmla="*/ 1002 w 1053"/>
                  <a:gd name="T57" fmla="*/ 1218 h 2071"/>
                  <a:gd name="T58" fmla="*/ 631 w 1053"/>
                  <a:gd name="T59" fmla="*/ 1530 h 2071"/>
                  <a:gd name="T60" fmla="*/ 700 w 1053"/>
                  <a:gd name="T61" fmla="*/ 1533 h 2071"/>
                  <a:gd name="T62" fmla="*/ 694 w 1053"/>
                  <a:gd name="T63" fmla="*/ 2003 h 2071"/>
                  <a:gd name="T64" fmla="*/ 624 w 1053"/>
                  <a:gd name="T65" fmla="*/ 1994 h 2071"/>
                  <a:gd name="T66" fmla="*/ 570 w 1053"/>
                  <a:gd name="T67" fmla="*/ 1976 h 2071"/>
                  <a:gd name="T68" fmla="*/ 521 w 1053"/>
                  <a:gd name="T69" fmla="*/ 1949 h 2071"/>
                  <a:gd name="T70" fmla="*/ 455 w 1053"/>
                  <a:gd name="T71" fmla="*/ 1888 h 2071"/>
                  <a:gd name="T72" fmla="*/ 423 w 1053"/>
                  <a:gd name="T73" fmla="*/ 1839 h 2071"/>
                  <a:gd name="T74" fmla="*/ 400 w 1053"/>
                  <a:gd name="T75" fmla="*/ 1785 h 2071"/>
                  <a:gd name="T76" fmla="*/ 442 w 1053"/>
                  <a:gd name="T77" fmla="*/ 1463 h 2071"/>
                  <a:gd name="T78" fmla="*/ 148 w 1053"/>
                  <a:gd name="T79" fmla="*/ 1474 h 2071"/>
                  <a:gd name="T80" fmla="*/ 202 w 1053"/>
                  <a:gd name="T81" fmla="*/ 1317 h 2071"/>
                  <a:gd name="T82" fmla="*/ 170 w 1053"/>
                  <a:gd name="T83" fmla="*/ 1249 h 2071"/>
                  <a:gd name="T84" fmla="*/ 89 w 1053"/>
                  <a:gd name="T85" fmla="*/ 979 h 2071"/>
                  <a:gd name="T86" fmla="*/ 116 w 1053"/>
                  <a:gd name="T87" fmla="*/ 912 h 2071"/>
                  <a:gd name="T88" fmla="*/ 163 w 1053"/>
                  <a:gd name="T89" fmla="*/ 851 h 2071"/>
                  <a:gd name="T90" fmla="*/ 228 w 1053"/>
                  <a:gd name="T91" fmla="*/ 805 h 2071"/>
                  <a:gd name="T92" fmla="*/ 234 w 1053"/>
                  <a:gd name="T93" fmla="*/ 727 h 2071"/>
                  <a:gd name="T94" fmla="*/ 617 w 1053"/>
                  <a:gd name="T95" fmla="*/ 415 h 2071"/>
                  <a:gd name="T96" fmla="*/ 1002 w 1053"/>
                  <a:gd name="T97" fmla="*/ 347 h 2071"/>
                  <a:gd name="T98" fmla="*/ 797 w 1053"/>
                  <a:gd name="T99" fmla="*/ 398 h 2071"/>
                  <a:gd name="T100" fmla="*/ 626 w 1053"/>
                  <a:gd name="T101" fmla="*/ 740 h 2071"/>
                  <a:gd name="T102" fmla="*/ 660 w 1053"/>
                  <a:gd name="T103" fmla="*/ 979 h 2071"/>
                  <a:gd name="T104" fmla="*/ 660 w 1053"/>
                  <a:gd name="T105" fmla="*/ 979 h 2071"/>
                  <a:gd name="T106" fmla="*/ 831 w 1053"/>
                  <a:gd name="T107" fmla="*/ 1149 h 2071"/>
                  <a:gd name="T108" fmla="*/ 626 w 1053"/>
                  <a:gd name="T109" fmla="*/ 1627 h 20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53" h="2071">
                    <a:moveTo>
                      <a:pt x="1053" y="259"/>
                    </a:moveTo>
                    <a:cubicBezTo>
                      <a:pt x="1053" y="259"/>
                      <a:pt x="1049" y="231"/>
                      <a:pt x="1035" y="203"/>
                    </a:cubicBezTo>
                    <a:cubicBezTo>
                      <a:pt x="1034" y="201"/>
                      <a:pt x="1033" y="200"/>
                      <a:pt x="1033" y="198"/>
                    </a:cubicBezTo>
                    <a:cubicBezTo>
                      <a:pt x="966" y="69"/>
                      <a:pt x="821" y="0"/>
                      <a:pt x="679" y="30"/>
                    </a:cubicBezTo>
                    <a:cubicBezTo>
                      <a:pt x="534" y="60"/>
                      <a:pt x="428" y="184"/>
                      <a:pt x="422" y="332"/>
                    </a:cubicBezTo>
                    <a:cubicBezTo>
                      <a:pt x="414" y="333"/>
                      <a:pt x="406" y="334"/>
                      <a:pt x="398" y="336"/>
                    </a:cubicBezTo>
                    <a:cubicBezTo>
                      <a:pt x="397" y="336"/>
                      <a:pt x="395" y="336"/>
                      <a:pt x="393" y="337"/>
                    </a:cubicBezTo>
                    <a:cubicBezTo>
                      <a:pt x="384" y="338"/>
                      <a:pt x="374" y="341"/>
                      <a:pt x="365" y="344"/>
                    </a:cubicBezTo>
                    <a:cubicBezTo>
                      <a:pt x="362" y="345"/>
                      <a:pt x="359" y="346"/>
                      <a:pt x="356" y="347"/>
                    </a:cubicBezTo>
                    <a:cubicBezTo>
                      <a:pt x="350" y="349"/>
                      <a:pt x="344" y="351"/>
                      <a:pt x="338" y="354"/>
                    </a:cubicBezTo>
                    <a:cubicBezTo>
                      <a:pt x="334" y="355"/>
                      <a:pt x="331" y="357"/>
                      <a:pt x="327" y="359"/>
                    </a:cubicBezTo>
                    <a:cubicBezTo>
                      <a:pt x="322" y="361"/>
                      <a:pt x="317" y="363"/>
                      <a:pt x="312" y="366"/>
                    </a:cubicBezTo>
                    <a:cubicBezTo>
                      <a:pt x="308" y="368"/>
                      <a:pt x="304" y="370"/>
                      <a:pt x="301" y="372"/>
                    </a:cubicBezTo>
                    <a:cubicBezTo>
                      <a:pt x="296" y="375"/>
                      <a:pt x="291" y="378"/>
                      <a:pt x="287" y="381"/>
                    </a:cubicBezTo>
                    <a:cubicBezTo>
                      <a:pt x="283" y="383"/>
                      <a:pt x="280" y="386"/>
                      <a:pt x="277" y="388"/>
                    </a:cubicBezTo>
                    <a:cubicBezTo>
                      <a:pt x="272" y="391"/>
                      <a:pt x="268" y="394"/>
                      <a:pt x="264" y="398"/>
                    </a:cubicBezTo>
                    <a:cubicBezTo>
                      <a:pt x="260" y="400"/>
                      <a:pt x="257" y="403"/>
                      <a:pt x="254" y="406"/>
                    </a:cubicBezTo>
                    <a:cubicBezTo>
                      <a:pt x="250" y="409"/>
                      <a:pt x="246" y="413"/>
                      <a:pt x="242" y="417"/>
                    </a:cubicBezTo>
                    <a:cubicBezTo>
                      <a:pt x="239" y="420"/>
                      <a:pt x="236" y="423"/>
                      <a:pt x="233" y="426"/>
                    </a:cubicBezTo>
                    <a:cubicBezTo>
                      <a:pt x="230" y="430"/>
                      <a:pt x="226" y="433"/>
                      <a:pt x="223" y="437"/>
                    </a:cubicBezTo>
                    <a:cubicBezTo>
                      <a:pt x="220" y="441"/>
                      <a:pt x="217" y="444"/>
                      <a:pt x="215" y="447"/>
                    </a:cubicBezTo>
                    <a:cubicBezTo>
                      <a:pt x="211" y="451"/>
                      <a:pt x="208" y="456"/>
                      <a:pt x="205" y="460"/>
                    </a:cubicBezTo>
                    <a:cubicBezTo>
                      <a:pt x="203" y="463"/>
                      <a:pt x="200" y="467"/>
                      <a:pt x="198" y="471"/>
                    </a:cubicBezTo>
                    <a:cubicBezTo>
                      <a:pt x="195" y="475"/>
                      <a:pt x="192" y="480"/>
                      <a:pt x="190" y="484"/>
                    </a:cubicBezTo>
                    <a:cubicBezTo>
                      <a:pt x="187" y="488"/>
                      <a:pt x="185" y="492"/>
                      <a:pt x="183" y="495"/>
                    </a:cubicBezTo>
                    <a:cubicBezTo>
                      <a:pt x="181" y="500"/>
                      <a:pt x="178" y="505"/>
                      <a:pt x="176" y="510"/>
                    </a:cubicBezTo>
                    <a:cubicBezTo>
                      <a:pt x="174" y="514"/>
                      <a:pt x="173" y="518"/>
                      <a:pt x="171" y="522"/>
                    </a:cubicBezTo>
                    <a:cubicBezTo>
                      <a:pt x="169" y="527"/>
                      <a:pt x="167" y="532"/>
                      <a:pt x="165" y="537"/>
                    </a:cubicBezTo>
                    <a:cubicBezTo>
                      <a:pt x="164" y="541"/>
                      <a:pt x="163" y="545"/>
                      <a:pt x="161" y="549"/>
                    </a:cubicBezTo>
                    <a:cubicBezTo>
                      <a:pt x="160" y="555"/>
                      <a:pt x="158" y="560"/>
                      <a:pt x="157" y="566"/>
                    </a:cubicBezTo>
                    <a:cubicBezTo>
                      <a:pt x="156" y="570"/>
                      <a:pt x="155" y="574"/>
                      <a:pt x="154" y="578"/>
                    </a:cubicBezTo>
                    <a:cubicBezTo>
                      <a:pt x="153" y="584"/>
                      <a:pt x="152" y="591"/>
                      <a:pt x="151" y="597"/>
                    </a:cubicBezTo>
                    <a:cubicBezTo>
                      <a:pt x="151" y="601"/>
                      <a:pt x="150" y="604"/>
                      <a:pt x="150" y="607"/>
                    </a:cubicBezTo>
                    <a:cubicBezTo>
                      <a:pt x="149" y="617"/>
                      <a:pt x="148" y="627"/>
                      <a:pt x="148" y="637"/>
                    </a:cubicBezTo>
                    <a:cubicBezTo>
                      <a:pt x="148" y="679"/>
                      <a:pt x="156" y="719"/>
                      <a:pt x="172" y="757"/>
                    </a:cubicBezTo>
                    <a:cubicBezTo>
                      <a:pt x="170" y="759"/>
                      <a:pt x="168" y="760"/>
                      <a:pt x="166" y="762"/>
                    </a:cubicBezTo>
                    <a:cubicBezTo>
                      <a:pt x="161" y="765"/>
                      <a:pt x="156" y="769"/>
                      <a:pt x="151" y="773"/>
                    </a:cubicBezTo>
                    <a:cubicBezTo>
                      <a:pt x="138" y="782"/>
                      <a:pt x="126" y="792"/>
                      <a:pt x="115" y="803"/>
                    </a:cubicBezTo>
                    <a:cubicBezTo>
                      <a:pt x="114" y="804"/>
                      <a:pt x="113" y="805"/>
                      <a:pt x="111" y="806"/>
                    </a:cubicBezTo>
                    <a:cubicBezTo>
                      <a:pt x="105" y="812"/>
                      <a:pt x="99" y="819"/>
                      <a:pt x="93" y="826"/>
                    </a:cubicBezTo>
                    <a:cubicBezTo>
                      <a:pt x="91" y="828"/>
                      <a:pt x="89" y="831"/>
                      <a:pt x="87" y="833"/>
                    </a:cubicBezTo>
                    <a:cubicBezTo>
                      <a:pt x="82" y="840"/>
                      <a:pt x="76" y="847"/>
                      <a:pt x="71" y="855"/>
                    </a:cubicBezTo>
                    <a:cubicBezTo>
                      <a:pt x="70" y="857"/>
                      <a:pt x="69" y="859"/>
                      <a:pt x="67" y="861"/>
                    </a:cubicBezTo>
                    <a:cubicBezTo>
                      <a:pt x="52" y="884"/>
                      <a:pt x="40" y="908"/>
                      <a:pt x="31" y="934"/>
                    </a:cubicBezTo>
                    <a:cubicBezTo>
                      <a:pt x="29" y="940"/>
                      <a:pt x="27" y="946"/>
                      <a:pt x="25" y="952"/>
                    </a:cubicBezTo>
                    <a:cubicBezTo>
                      <a:pt x="24" y="958"/>
                      <a:pt x="22" y="963"/>
                      <a:pt x="21" y="969"/>
                    </a:cubicBezTo>
                    <a:cubicBezTo>
                      <a:pt x="19" y="977"/>
                      <a:pt x="18" y="985"/>
                      <a:pt x="16" y="993"/>
                    </a:cubicBezTo>
                    <a:cubicBezTo>
                      <a:pt x="16" y="998"/>
                      <a:pt x="15" y="1002"/>
                      <a:pt x="14" y="1007"/>
                    </a:cubicBezTo>
                    <a:cubicBezTo>
                      <a:pt x="0" y="1119"/>
                      <a:pt x="43" y="1230"/>
                      <a:pt x="128" y="1303"/>
                    </a:cubicBezTo>
                    <a:cubicBezTo>
                      <a:pt x="113" y="1328"/>
                      <a:pt x="101" y="1355"/>
                      <a:pt x="93" y="1383"/>
                    </a:cubicBezTo>
                    <a:cubicBezTo>
                      <a:pt x="93" y="1384"/>
                      <a:pt x="92" y="1386"/>
                      <a:pt x="92" y="1387"/>
                    </a:cubicBezTo>
                    <a:cubicBezTo>
                      <a:pt x="88" y="1400"/>
                      <a:pt x="85" y="1413"/>
                      <a:pt x="84" y="1426"/>
                    </a:cubicBezTo>
                    <a:cubicBezTo>
                      <a:pt x="83" y="1428"/>
                      <a:pt x="83" y="1430"/>
                      <a:pt x="83" y="1433"/>
                    </a:cubicBezTo>
                    <a:cubicBezTo>
                      <a:pt x="81" y="1446"/>
                      <a:pt x="80" y="1460"/>
                      <a:pt x="80" y="1474"/>
                    </a:cubicBezTo>
                    <a:cubicBezTo>
                      <a:pt x="79" y="1625"/>
                      <a:pt x="183" y="1756"/>
                      <a:pt x="331" y="1790"/>
                    </a:cubicBezTo>
                    <a:cubicBezTo>
                      <a:pt x="332" y="1793"/>
                      <a:pt x="333" y="1797"/>
                      <a:pt x="334" y="1801"/>
                    </a:cubicBezTo>
                    <a:cubicBezTo>
                      <a:pt x="335" y="1804"/>
                      <a:pt x="336" y="1808"/>
                      <a:pt x="337" y="1812"/>
                    </a:cubicBezTo>
                    <a:cubicBezTo>
                      <a:pt x="340" y="1820"/>
                      <a:pt x="343" y="1828"/>
                      <a:pt x="346" y="1836"/>
                    </a:cubicBezTo>
                    <a:cubicBezTo>
                      <a:pt x="347" y="1839"/>
                      <a:pt x="348" y="1841"/>
                      <a:pt x="349" y="1844"/>
                    </a:cubicBezTo>
                    <a:cubicBezTo>
                      <a:pt x="363" y="1876"/>
                      <a:pt x="381" y="1906"/>
                      <a:pt x="404" y="1933"/>
                    </a:cubicBezTo>
                    <a:cubicBezTo>
                      <a:pt x="405" y="1934"/>
                      <a:pt x="406" y="1936"/>
                      <a:pt x="408" y="1938"/>
                    </a:cubicBezTo>
                    <a:cubicBezTo>
                      <a:pt x="414" y="1945"/>
                      <a:pt x="420" y="1951"/>
                      <a:pt x="426" y="1958"/>
                    </a:cubicBezTo>
                    <a:cubicBezTo>
                      <a:pt x="428" y="1960"/>
                      <a:pt x="430" y="1962"/>
                      <a:pt x="433" y="1964"/>
                    </a:cubicBezTo>
                    <a:cubicBezTo>
                      <a:pt x="439" y="1970"/>
                      <a:pt x="445" y="1976"/>
                      <a:pt x="451" y="1981"/>
                    </a:cubicBezTo>
                    <a:cubicBezTo>
                      <a:pt x="454" y="1983"/>
                      <a:pt x="456" y="1985"/>
                      <a:pt x="459" y="1988"/>
                    </a:cubicBezTo>
                    <a:cubicBezTo>
                      <a:pt x="465" y="1993"/>
                      <a:pt x="472" y="1998"/>
                      <a:pt x="479" y="2002"/>
                    </a:cubicBezTo>
                    <a:cubicBezTo>
                      <a:pt x="481" y="2004"/>
                      <a:pt x="484" y="2006"/>
                      <a:pt x="486" y="2008"/>
                    </a:cubicBezTo>
                    <a:cubicBezTo>
                      <a:pt x="496" y="2014"/>
                      <a:pt x="505" y="2020"/>
                      <a:pt x="515" y="2025"/>
                    </a:cubicBezTo>
                    <a:cubicBezTo>
                      <a:pt x="517" y="2026"/>
                      <a:pt x="519" y="2027"/>
                      <a:pt x="521" y="2028"/>
                    </a:cubicBezTo>
                    <a:cubicBezTo>
                      <a:pt x="529" y="2032"/>
                      <a:pt x="537" y="2036"/>
                      <a:pt x="545" y="2040"/>
                    </a:cubicBezTo>
                    <a:cubicBezTo>
                      <a:pt x="549" y="2042"/>
                      <a:pt x="554" y="2043"/>
                      <a:pt x="558" y="2045"/>
                    </a:cubicBezTo>
                    <a:cubicBezTo>
                      <a:pt x="564" y="2047"/>
                      <a:pt x="571" y="2050"/>
                      <a:pt x="577" y="2052"/>
                    </a:cubicBezTo>
                    <a:cubicBezTo>
                      <a:pt x="582" y="2053"/>
                      <a:pt x="586" y="2055"/>
                      <a:pt x="591" y="2056"/>
                    </a:cubicBezTo>
                    <a:cubicBezTo>
                      <a:pt x="598" y="2058"/>
                      <a:pt x="604" y="2060"/>
                      <a:pt x="611" y="2061"/>
                    </a:cubicBezTo>
                    <a:cubicBezTo>
                      <a:pt x="615" y="2062"/>
                      <a:pt x="620" y="2063"/>
                      <a:pt x="625" y="2064"/>
                    </a:cubicBezTo>
                    <a:cubicBezTo>
                      <a:pt x="632" y="2066"/>
                      <a:pt x="639" y="2067"/>
                      <a:pt x="647" y="2068"/>
                    </a:cubicBezTo>
                    <a:cubicBezTo>
                      <a:pt x="651" y="2068"/>
                      <a:pt x="655" y="2069"/>
                      <a:pt x="659" y="2069"/>
                    </a:cubicBezTo>
                    <a:cubicBezTo>
                      <a:pt x="671" y="2070"/>
                      <a:pt x="682" y="2071"/>
                      <a:pt x="694" y="2071"/>
                    </a:cubicBezTo>
                    <a:cubicBezTo>
                      <a:pt x="841" y="2071"/>
                      <a:pt x="974" y="1985"/>
                      <a:pt x="1035" y="1853"/>
                    </a:cubicBezTo>
                    <a:cubicBezTo>
                      <a:pt x="1049" y="1825"/>
                      <a:pt x="1053" y="1797"/>
                      <a:pt x="1053" y="1797"/>
                    </a:cubicBezTo>
                    <a:cubicBezTo>
                      <a:pt x="1053" y="1792"/>
                      <a:pt x="1053" y="1792"/>
                      <a:pt x="1053" y="1792"/>
                    </a:cubicBezTo>
                    <a:cubicBezTo>
                      <a:pt x="1053" y="264"/>
                      <a:pt x="1053" y="264"/>
                      <a:pt x="1053" y="264"/>
                    </a:cubicBezTo>
                    <a:lnTo>
                      <a:pt x="1053" y="259"/>
                    </a:lnTo>
                    <a:close/>
                    <a:moveTo>
                      <a:pt x="1002" y="364"/>
                    </a:moveTo>
                    <a:cubicBezTo>
                      <a:pt x="927" y="364"/>
                      <a:pt x="927" y="364"/>
                      <a:pt x="927" y="364"/>
                    </a:cubicBezTo>
                    <a:cubicBezTo>
                      <a:pt x="910" y="317"/>
                      <a:pt x="862" y="289"/>
                      <a:pt x="813" y="298"/>
                    </a:cubicBezTo>
                    <a:cubicBezTo>
                      <a:pt x="764" y="306"/>
                      <a:pt x="728" y="349"/>
                      <a:pt x="728" y="398"/>
                    </a:cubicBezTo>
                    <a:cubicBezTo>
                      <a:pt x="728" y="448"/>
                      <a:pt x="764" y="491"/>
                      <a:pt x="813" y="499"/>
                    </a:cubicBezTo>
                    <a:cubicBezTo>
                      <a:pt x="862" y="508"/>
                      <a:pt x="910" y="480"/>
                      <a:pt x="927" y="433"/>
                    </a:cubicBezTo>
                    <a:cubicBezTo>
                      <a:pt x="1002" y="433"/>
                      <a:pt x="1002" y="433"/>
                      <a:pt x="1002" y="433"/>
                    </a:cubicBezTo>
                    <a:cubicBezTo>
                      <a:pt x="1002" y="558"/>
                      <a:pt x="1002" y="558"/>
                      <a:pt x="1002" y="558"/>
                    </a:cubicBezTo>
                    <a:cubicBezTo>
                      <a:pt x="853" y="766"/>
                      <a:pt x="853" y="766"/>
                      <a:pt x="853" y="766"/>
                    </a:cubicBezTo>
                    <a:cubicBezTo>
                      <a:pt x="728" y="711"/>
                      <a:pt x="728" y="711"/>
                      <a:pt x="728" y="711"/>
                    </a:cubicBezTo>
                    <a:cubicBezTo>
                      <a:pt x="728" y="709"/>
                      <a:pt x="728" y="707"/>
                      <a:pt x="728" y="706"/>
                    </a:cubicBezTo>
                    <a:cubicBezTo>
                      <a:pt x="729" y="656"/>
                      <a:pt x="694" y="613"/>
                      <a:pt x="645" y="603"/>
                    </a:cubicBezTo>
                    <a:cubicBezTo>
                      <a:pt x="596" y="594"/>
                      <a:pt x="547" y="621"/>
                      <a:pt x="529" y="667"/>
                    </a:cubicBezTo>
                    <a:cubicBezTo>
                      <a:pt x="511" y="714"/>
                      <a:pt x="528" y="767"/>
                      <a:pt x="571" y="793"/>
                    </a:cubicBezTo>
                    <a:cubicBezTo>
                      <a:pt x="613" y="819"/>
                      <a:pt x="669" y="811"/>
                      <a:pt x="702" y="774"/>
                    </a:cubicBezTo>
                    <a:cubicBezTo>
                      <a:pt x="826" y="828"/>
                      <a:pt x="826" y="828"/>
                      <a:pt x="826" y="828"/>
                    </a:cubicBezTo>
                    <a:cubicBezTo>
                      <a:pt x="834" y="832"/>
                      <a:pt x="844" y="834"/>
                      <a:pt x="853" y="834"/>
                    </a:cubicBezTo>
                    <a:cubicBezTo>
                      <a:pt x="875" y="834"/>
                      <a:pt x="896" y="823"/>
                      <a:pt x="909" y="805"/>
                    </a:cubicBezTo>
                    <a:cubicBezTo>
                      <a:pt x="1002" y="676"/>
                      <a:pt x="1002" y="676"/>
                      <a:pt x="1002" y="676"/>
                    </a:cubicBezTo>
                    <a:cubicBezTo>
                      <a:pt x="1002" y="945"/>
                      <a:pt x="1002" y="945"/>
                      <a:pt x="1002" y="945"/>
                    </a:cubicBezTo>
                    <a:cubicBezTo>
                      <a:pt x="722" y="945"/>
                      <a:pt x="722" y="945"/>
                      <a:pt x="722" y="945"/>
                    </a:cubicBezTo>
                    <a:cubicBezTo>
                      <a:pt x="706" y="898"/>
                      <a:pt x="657" y="869"/>
                      <a:pt x="608" y="878"/>
                    </a:cubicBezTo>
                    <a:cubicBezTo>
                      <a:pt x="559" y="886"/>
                      <a:pt x="523" y="929"/>
                      <a:pt x="523" y="979"/>
                    </a:cubicBezTo>
                    <a:cubicBezTo>
                      <a:pt x="523" y="1029"/>
                      <a:pt x="559" y="1071"/>
                      <a:pt x="608" y="1080"/>
                    </a:cubicBezTo>
                    <a:cubicBezTo>
                      <a:pt x="657" y="1088"/>
                      <a:pt x="706" y="1060"/>
                      <a:pt x="722" y="1013"/>
                    </a:cubicBezTo>
                    <a:cubicBezTo>
                      <a:pt x="1002" y="1013"/>
                      <a:pt x="1002" y="1013"/>
                      <a:pt x="1002" y="1013"/>
                    </a:cubicBezTo>
                    <a:cubicBezTo>
                      <a:pt x="1002" y="1149"/>
                      <a:pt x="1002" y="1149"/>
                      <a:pt x="1002" y="1149"/>
                    </a:cubicBezTo>
                    <a:cubicBezTo>
                      <a:pt x="927" y="1149"/>
                      <a:pt x="927" y="1149"/>
                      <a:pt x="927" y="1149"/>
                    </a:cubicBezTo>
                    <a:cubicBezTo>
                      <a:pt x="910" y="1102"/>
                      <a:pt x="862" y="1074"/>
                      <a:pt x="813" y="1083"/>
                    </a:cubicBezTo>
                    <a:cubicBezTo>
                      <a:pt x="764" y="1091"/>
                      <a:pt x="728" y="1134"/>
                      <a:pt x="728" y="1184"/>
                    </a:cubicBezTo>
                    <a:cubicBezTo>
                      <a:pt x="728" y="1233"/>
                      <a:pt x="764" y="1276"/>
                      <a:pt x="813" y="1284"/>
                    </a:cubicBezTo>
                    <a:cubicBezTo>
                      <a:pt x="862" y="1293"/>
                      <a:pt x="910" y="1265"/>
                      <a:pt x="927" y="1218"/>
                    </a:cubicBezTo>
                    <a:cubicBezTo>
                      <a:pt x="1002" y="1218"/>
                      <a:pt x="1002" y="1218"/>
                      <a:pt x="1002" y="1218"/>
                    </a:cubicBezTo>
                    <a:cubicBezTo>
                      <a:pt x="1002" y="1354"/>
                      <a:pt x="1002" y="1354"/>
                      <a:pt x="1002" y="1354"/>
                    </a:cubicBezTo>
                    <a:cubicBezTo>
                      <a:pt x="722" y="1354"/>
                      <a:pt x="722" y="1354"/>
                      <a:pt x="722" y="1354"/>
                    </a:cubicBezTo>
                    <a:cubicBezTo>
                      <a:pt x="690" y="1354"/>
                      <a:pt x="662" y="1377"/>
                      <a:pt x="655" y="1409"/>
                    </a:cubicBezTo>
                    <a:cubicBezTo>
                      <a:pt x="631" y="1530"/>
                      <a:pt x="631" y="1530"/>
                      <a:pt x="631" y="1530"/>
                    </a:cubicBezTo>
                    <a:cubicBezTo>
                      <a:pt x="584" y="1544"/>
                      <a:pt x="554" y="1590"/>
                      <a:pt x="560" y="1639"/>
                    </a:cubicBezTo>
                    <a:cubicBezTo>
                      <a:pt x="566" y="1688"/>
                      <a:pt x="606" y="1726"/>
                      <a:pt x="656" y="1728"/>
                    </a:cubicBezTo>
                    <a:cubicBezTo>
                      <a:pt x="705" y="1731"/>
                      <a:pt x="749" y="1698"/>
                      <a:pt x="760" y="1649"/>
                    </a:cubicBezTo>
                    <a:cubicBezTo>
                      <a:pt x="771" y="1601"/>
                      <a:pt x="746" y="1552"/>
                      <a:pt x="700" y="1533"/>
                    </a:cubicBezTo>
                    <a:cubicBezTo>
                      <a:pt x="722" y="1422"/>
                      <a:pt x="722" y="1422"/>
                      <a:pt x="722" y="1422"/>
                    </a:cubicBezTo>
                    <a:cubicBezTo>
                      <a:pt x="1002" y="1422"/>
                      <a:pt x="1002" y="1422"/>
                      <a:pt x="1002" y="1422"/>
                    </a:cubicBezTo>
                    <a:cubicBezTo>
                      <a:pt x="1002" y="1696"/>
                      <a:pt x="1002" y="1696"/>
                      <a:pt x="1002" y="1696"/>
                    </a:cubicBezTo>
                    <a:cubicBezTo>
                      <a:pt x="1001" y="1865"/>
                      <a:pt x="864" y="2003"/>
                      <a:pt x="694" y="2003"/>
                    </a:cubicBezTo>
                    <a:cubicBezTo>
                      <a:pt x="684" y="2003"/>
                      <a:pt x="675" y="2002"/>
                      <a:pt x="665" y="2001"/>
                    </a:cubicBezTo>
                    <a:cubicBezTo>
                      <a:pt x="661" y="2001"/>
                      <a:pt x="658" y="2000"/>
                      <a:pt x="655" y="2000"/>
                    </a:cubicBezTo>
                    <a:cubicBezTo>
                      <a:pt x="648" y="1999"/>
                      <a:pt x="642" y="1998"/>
                      <a:pt x="636" y="1997"/>
                    </a:cubicBezTo>
                    <a:cubicBezTo>
                      <a:pt x="632" y="1996"/>
                      <a:pt x="628" y="1995"/>
                      <a:pt x="624" y="1994"/>
                    </a:cubicBezTo>
                    <a:cubicBezTo>
                      <a:pt x="619" y="1993"/>
                      <a:pt x="614" y="1992"/>
                      <a:pt x="609" y="1990"/>
                    </a:cubicBezTo>
                    <a:cubicBezTo>
                      <a:pt x="605" y="1989"/>
                      <a:pt x="600" y="1988"/>
                      <a:pt x="596" y="1986"/>
                    </a:cubicBezTo>
                    <a:cubicBezTo>
                      <a:pt x="591" y="1985"/>
                      <a:pt x="587" y="1983"/>
                      <a:pt x="582" y="1981"/>
                    </a:cubicBezTo>
                    <a:cubicBezTo>
                      <a:pt x="578" y="1980"/>
                      <a:pt x="574" y="1978"/>
                      <a:pt x="570" y="1976"/>
                    </a:cubicBezTo>
                    <a:cubicBezTo>
                      <a:pt x="565" y="1974"/>
                      <a:pt x="560" y="1972"/>
                      <a:pt x="555" y="1969"/>
                    </a:cubicBezTo>
                    <a:cubicBezTo>
                      <a:pt x="552" y="1967"/>
                      <a:pt x="548" y="1966"/>
                      <a:pt x="545" y="1964"/>
                    </a:cubicBezTo>
                    <a:cubicBezTo>
                      <a:pt x="539" y="1961"/>
                      <a:pt x="534" y="1957"/>
                      <a:pt x="529" y="1954"/>
                    </a:cubicBezTo>
                    <a:cubicBezTo>
                      <a:pt x="526" y="1952"/>
                      <a:pt x="524" y="1951"/>
                      <a:pt x="521" y="1949"/>
                    </a:cubicBezTo>
                    <a:cubicBezTo>
                      <a:pt x="506" y="1939"/>
                      <a:pt x="491" y="1926"/>
                      <a:pt x="477" y="1913"/>
                    </a:cubicBezTo>
                    <a:cubicBezTo>
                      <a:pt x="477" y="1912"/>
                      <a:pt x="477" y="1912"/>
                      <a:pt x="476" y="1911"/>
                    </a:cubicBezTo>
                    <a:cubicBezTo>
                      <a:pt x="470" y="1905"/>
                      <a:pt x="464" y="1899"/>
                      <a:pt x="458" y="1892"/>
                    </a:cubicBezTo>
                    <a:cubicBezTo>
                      <a:pt x="457" y="1891"/>
                      <a:pt x="456" y="1889"/>
                      <a:pt x="455" y="1888"/>
                    </a:cubicBezTo>
                    <a:cubicBezTo>
                      <a:pt x="450" y="1882"/>
                      <a:pt x="446" y="1876"/>
                      <a:pt x="441" y="1869"/>
                    </a:cubicBezTo>
                    <a:cubicBezTo>
                      <a:pt x="440" y="1867"/>
                      <a:pt x="439" y="1866"/>
                      <a:pt x="438" y="1864"/>
                    </a:cubicBezTo>
                    <a:cubicBezTo>
                      <a:pt x="434" y="1858"/>
                      <a:pt x="430" y="1851"/>
                      <a:pt x="426" y="1845"/>
                    </a:cubicBezTo>
                    <a:cubicBezTo>
                      <a:pt x="425" y="1843"/>
                      <a:pt x="424" y="1841"/>
                      <a:pt x="423" y="1839"/>
                    </a:cubicBezTo>
                    <a:cubicBezTo>
                      <a:pt x="419" y="1832"/>
                      <a:pt x="416" y="1826"/>
                      <a:pt x="413" y="1819"/>
                    </a:cubicBezTo>
                    <a:cubicBezTo>
                      <a:pt x="412" y="1817"/>
                      <a:pt x="411" y="1815"/>
                      <a:pt x="410" y="1812"/>
                    </a:cubicBezTo>
                    <a:cubicBezTo>
                      <a:pt x="408" y="1806"/>
                      <a:pt x="405" y="1799"/>
                      <a:pt x="403" y="1792"/>
                    </a:cubicBezTo>
                    <a:cubicBezTo>
                      <a:pt x="402" y="1789"/>
                      <a:pt x="401" y="1787"/>
                      <a:pt x="400" y="1785"/>
                    </a:cubicBezTo>
                    <a:cubicBezTo>
                      <a:pt x="398" y="1777"/>
                      <a:pt x="396" y="1769"/>
                      <a:pt x="394" y="1762"/>
                    </a:cubicBezTo>
                    <a:cubicBezTo>
                      <a:pt x="394" y="1760"/>
                      <a:pt x="394" y="1758"/>
                      <a:pt x="393" y="1757"/>
                    </a:cubicBezTo>
                    <a:cubicBezTo>
                      <a:pt x="376" y="1671"/>
                      <a:pt x="396" y="1581"/>
                      <a:pt x="449" y="1511"/>
                    </a:cubicBezTo>
                    <a:cubicBezTo>
                      <a:pt x="460" y="1496"/>
                      <a:pt x="457" y="1475"/>
                      <a:pt x="442" y="1463"/>
                    </a:cubicBezTo>
                    <a:cubicBezTo>
                      <a:pt x="427" y="1452"/>
                      <a:pt x="405" y="1455"/>
                      <a:pt x="394" y="1470"/>
                    </a:cubicBezTo>
                    <a:cubicBezTo>
                      <a:pt x="345" y="1535"/>
                      <a:pt x="319" y="1614"/>
                      <a:pt x="319" y="1696"/>
                    </a:cubicBezTo>
                    <a:cubicBezTo>
                      <a:pt x="319" y="1702"/>
                      <a:pt x="320" y="1709"/>
                      <a:pt x="320" y="1716"/>
                    </a:cubicBezTo>
                    <a:cubicBezTo>
                      <a:pt x="217" y="1680"/>
                      <a:pt x="148" y="1583"/>
                      <a:pt x="148" y="1474"/>
                    </a:cubicBezTo>
                    <a:cubicBezTo>
                      <a:pt x="148" y="1460"/>
                      <a:pt x="149" y="1446"/>
                      <a:pt x="152" y="1432"/>
                    </a:cubicBezTo>
                    <a:cubicBezTo>
                      <a:pt x="152" y="1430"/>
                      <a:pt x="152" y="1429"/>
                      <a:pt x="153" y="1427"/>
                    </a:cubicBezTo>
                    <a:cubicBezTo>
                      <a:pt x="160" y="1387"/>
                      <a:pt x="177" y="1350"/>
                      <a:pt x="201" y="1318"/>
                    </a:cubicBezTo>
                    <a:cubicBezTo>
                      <a:pt x="202" y="1317"/>
                      <a:pt x="202" y="1317"/>
                      <a:pt x="202" y="1317"/>
                    </a:cubicBezTo>
                    <a:cubicBezTo>
                      <a:pt x="234" y="1275"/>
                      <a:pt x="278" y="1244"/>
                      <a:pt x="329" y="1229"/>
                    </a:cubicBezTo>
                    <a:cubicBezTo>
                      <a:pt x="347" y="1223"/>
                      <a:pt x="357" y="1204"/>
                      <a:pt x="352" y="1186"/>
                    </a:cubicBezTo>
                    <a:cubicBezTo>
                      <a:pt x="346" y="1168"/>
                      <a:pt x="327" y="1158"/>
                      <a:pt x="309" y="1164"/>
                    </a:cubicBezTo>
                    <a:cubicBezTo>
                      <a:pt x="256" y="1180"/>
                      <a:pt x="208" y="1209"/>
                      <a:pt x="170" y="1249"/>
                    </a:cubicBezTo>
                    <a:cubicBezTo>
                      <a:pt x="113" y="1198"/>
                      <a:pt x="80" y="1124"/>
                      <a:pt x="80" y="1047"/>
                    </a:cubicBezTo>
                    <a:cubicBezTo>
                      <a:pt x="80" y="1036"/>
                      <a:pt x="81" y="1024"/>
                      <a:pt x="82" y="1013"/>
                    </a:cubicBezTo>
                    <a:cubicBezTo>
                      <a:pt x="83" y="1009"/>
                      <a:pt x="83" y="1006"/>
                      <a:pt x="84" y="1002"/>
                    </a:cubicBezTo>
                    <a:cubicBezTo>
                      <a:pt x="85" y="994"/>
                      <a:pt x="87" y="987"/>
                      <a:pt x="89" y="979"/>
                    </a:cubicBezTo>
                    <a:cubicBezTo>
                      <a:pt x="90" y="975"/>
                      <a:pt x="91" y="971"/>
                      <a:pt x="92" y="968"/>
                    </a:cubicBezTo>
                    <a:cubicBezTo>
                      <a:pt x="95" y="958"/>
                      <a:pt x="98" y="949"/>
                      <a:pt x="102" y="940"/>
                    </a:cubicBezTo>
                    <a:cubicBezTo>
                      <a:pt x="104" y="935"/>
                      <a:pt x="107" y="930"/>
                      <a:pt x="109" y="925"/>
                    </a:cubicBezTo>
                    <a:cubicBezTo>
                      <a:pt x="111" y="920"/>
                      <a:pt x="114" y="916"/>
                      <a:pt x="116" y="912"/>
                    </a:cubicBezTo>
                    <a:cubicBezTo>
                      <a:pt x="119" y="907"/>
                      <a:pt x="122" y="901"/>
                      <a:pt x="126" y="896"/>
                    </a:cubicBezTo>
                    <a:cubicBezTo>
                      <a:pt x="128" y="893"/>
                      <a:pt x="130" y="890"/>
                      <a:pt x="132" y="887"/>
                    </a:cubicBezTo>
                    <a:cubicBezTo>
                      <a:pt x="139" y="878"/>
                      <a:pt x="146" y="869"/>
                      <a:pt x="154" y="861"/>
                    </a:cubicBezTo>
                    <a:cubicBezTo>
                      <a:pt x="157" y="858"/>
                      <a:pt x="160" y="855"/>
                      <a:pt x="163" y="851"/>
                    </a:cubicBezTo>
                    <a:cubicBezTo>
                      <a:pt x="167" y="847"/>
                      <a:pt x="171" y="843"/>
                      <a:pt x="176" y="840"/>
                    </a:cubicBezTo>
                    <a:cubicBezTo>
                      <a:pt x="181" y="836"/>
                      <a:pt x="186" y="832"/>
                      <a:pt x="191" y="828"/>
                    </a:cubicBezTo>
                    <a:cubicBezTo>
                      <a:pt x="195" y="825"/>
                      <a:pt x="199" y="822"/>
                      <a:pt x="203" y="819"/>
                    </a:cubicBezTo>
                    <a:cubicBezTo>
                      <a:pt x="211" y="814"/>
                      <a:pt x="220" y="809"/>
                      <a:pt x="228" y="805"/>
                    </a:cubicBezTo>
                    <a:cubicBezTo>
                      <a:pt x="267" y="784"/>
                      <a:pt x="309" y="774"/>
                      <a:pt x="353" y="774"/>
                    </a:cubicBezTo>
                    <a:cubicBezTo>
                      <a:pt x="372" y="774"/>
                      <a:pt x="387" y="759"/>
                      <a:pt x="387" y="740"/>
                    </a:cubicBezTo>
                    <a:cubicBezTo>
                      <a:pt x="387" y="721"/>
                      <a:pt x="372" y="706"/>
                      <a:pt x="353" y="706"/>
                    </a:cubicBezTo>
                    <a:cubicBezTo>
                      <a:pt x="312" y="706"/>
                      <a:pt x="272" y="713"/>
                      <a:pt x="234" y="727"/>
                    </a:cubicBezTo>
                    <a:cubicBezTo>
                      <a:pt x="222" y="699"/>
                      <a:pt x="216" y="668"/>
                      <a:pt x="216" y="637"/>
                    </a:cubicBezTo>
                    <a:cubicBezTo>
                      <a:pt x="217" y="553"/>
                      <a:pt x="261" y="475"/>
                      <a:pt x="334" y="432"/>
                    </a:cubicBezTo>
                    <a:cubicBezTo>
                      <a:pt x="407" y="389"/>
                      <a:pt x="497" y="387"/>
                      <a:pt x="571" y="428"/>
                    </a:cubicBezTo>
                    <a:cubicBezTo>
                      <a:pt x="588" y="437"/>
                      <a:pt x="608" y="431"/>
                      <a:pt x="617" y="415"/>
                    </a:cubicBezTo>
                    <a:cubicBezTo>
                      <a:pt x="627" y="399"/>
                      <a:pt x="621" y="378"/>
                      <a:pt x="604" y="369"/>
                    </a:cubicBezTo>
                    <a:cubicBezTo>
                      <a:pt x="569" y="349"/>
                      <a:pt x="530" y="337"/>
                      <a:pt x="490" y="332"/>
                    </a:cubicBezTo>
                    <a:cubicBezTo>
                      <a:pt x="498" y="194"/>
                      <a:pt x="615" y="87"/>
                      <a:pt x="753" y="91"/>
                    </a:cubicBezTo>
                    <a:cubicBezTo>
                      <a:pt x="892" y="95"/>
                      <a:pt x="1002" y="209"/>
                      <a:pt x="1002" y="347"/>
                    </a:cubicBezTo>
                    <a:lnTo>
                      <a:pt x="1002" y="364"/>
                    </a:lnTo>
                    <a:close/>
                    <a:moveTo>
                      <a:pt x="865" y="398"/>
                    </a:moveTo>
                    <a:cubicBezTo>
                      <a:pt x="865" y="417"/>
                      <a:pt x="850" y="433"/>
                      <a:pt x="831" y="433"/>
                    </a:cubicBezTo>
                    <a:cubicBezTo>
                      <a:pt x="812" y="433"/>
                      <a:pt x="797" y="417"/>
                      <a:pt x="797" y="398"/>
                    </a:cubicBezTo>
                    <a:cubicBezTo>
                      <a:pt x="797" y="380"/>
                      <a:pt x="812" y="364"/>
                      <a:pt x="831" y="364"/>
                    </a:cubicBezTo>
                    <a:cubicBezTo>
                      <a:pt x="850" y="364"/>
                      <a:pt x="865" y="380"/>
                      <a:pt x="865" y="398"/>
                    </a:cubicBezTo>
                    <a:close/>
                    <a:moveTo>
                      <a:pt x="660" y="706"/>
                    </a:moveTo>
                    <a:cubicBezTo>
                      <a:pt x="660" y="725"/>
                      <a:pt x="645" y="740"/>
                      <a:pt x="626" y="740"/>
                    </a:cubicBezTo>
                    <a:cubicBezTo>
                      <a:pt x="607" y="740"/>
                      <a:pt x="592" y="725"/>
                      <a:pt x="592" y="706"/>
                    </a:cubicBezTo>
                    <a:cubicBezTo>
                      <a:pt x="592" y="687"/>
                      <a:pt x="607" y="672"/>
                      <a:pt x="626" y="672"/>
                    </a:cubicBezTo>
                    <a:cubicBezTo>
                      <a:pt x="645" y="672"/>
                      <a:pt x="660" y="687"/>
                      <a:pt x="660" y="706"/>
                    </a:cubicBezTo>
                    <a:close/>
                    <a:moveTo>
                      <a:pt x="660" y="979"/>
                    </a:moveTo>
                    <a:cubicBezTo>
                      <a:pt x="660" y="998"/>
                      <a:pt x="645" y="1013"/>
                      <a:pt x="626" y="1013"/>
                    </a:cubicBezTo>
                    <a:cubicBezTo>
                      <a:pt x="607" y="1013"/>
                      <a:pt x="592" y="998"/>
                      <a:pt x="592" y="979"/>
                    </a:cubicBezTo>
                    <a:cubicBezTo>
                      <a:pt x="592" y="960"/>
                      <a:pt x="607" y="945"/>
                      <a:pt x="626" y="945"/>
                    </a:cubicBezTo>
                    <a:cubicBezTo>
                      <a:pt x="645" y="945"/>
                      <a:pt x="660" y="960"/>
                      <a:pt x="660" y="979"/>
                    </a:cubicBezTo>
                    <a:close/>
                    <a:moveTo>
                      <a:pt x="865" y="1184"/>
                    </a:moveTo>
                    <a:cubicBezTo>
                      <a:pt x="865" y="1202"/>
                      <a:pt x="850" y="1218"/>
                      <a:pt x="831" y="1218"/>
                    </a:cubicBezTo>
                    <a:cubicBezTo>
                      <a:pt x="812" y="1218"/>
                      <a:pt x="797" y="1202"/>
                      <a:pt x="797" y="1184"/>
                    </a:cubicBezTo>
                    <a:cubicBezTo>
                      <a:pt x="797" y="1165"/>
                      <a:pt x="812" y="1149"/>
                      <a:pt x="831" y="1149"/>
                    </a:cubicBezTo>
                    <a:cubicBezTo>
                      <a:pt x="850" y="1149"/>
                      <a:pt x="865" y="1165"/>
                      <a:pt x="865" y="1184"/>
                    </a:cubicBezTo>
                    <a:close/>
                    <a:moveTo>
                      <a:pt x="694" y="1627"/>
                    </a:moveTo>
                    <a:cubicBezTo>
                      <a:pt x="694" y="1646"/>
                      <a:pt x="679" y="1661"/>
                      <a:pt x="660" y="1661"/>
                    </a:cubicBezTo>
                    <a:cubicBezTo>
                      <a:pt x="641" y="1661"/>
                      <a:pt x="626" y="1646"/>
                      <a:pt x="626" y="1627"/>
                    </a:cubicBezTo>
                    <a:cubicBezTo>
                      <a:pt x="626" y="1608"/>
                      <a:pt x="641" y="1593"/>
                      <a:pt x="660" y="1593"/>
                    </a:cubicBezTo>
                    <a:cubicBezTo>
                      <a:pt x="679" y="1593"/>
                      <a:pt x="694" y="1608"/>
                      <a:pt x="694" y="1627"/>
                    </a:cubicBez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</p:grp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DDA1959D-8971-41BF-B7FA-81778FED7637}"/>
                </a:ext>
              </a:extLst>
            </p:cNvPr>
            <p:cNvCxnSpPr>
              <a:cxnSpLocks/>
            </p:cNvCxnSpPr>
            <p:nvPr/>
          </p:nvCxnSpPr>
          <p:spPr>
            <a:xfrm>
              <a:off x="144167" y="1211787"/>
              <a:ext cx="421247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Arrow: Chevron 143">
              <a:extLst>
                <a:ext uri="{FF2B5EF4-FFF2-40B4-BE49-F238E27FC236}">
                  <a16:creationId xmlns:a16="http://schemas.microsoft.com/office/drawing/2014/main" id="{0EBA5C4C-FCA4-4368-BE23-0A85C5DBC0DB}"/>
                </a:ext>
              </a:extLst>
            </p:cNvPr>
            <p:cNvSpPr/>
            <p:nvPr/>
          </p:nvSpPr>
          <p:spPr>
            <a:xfrm>
              <a:off x="533401" y="895351"/>
              <a:ext cx="3434008" cy="632850"/>
            </a:xfrm>
            <a:prstGeom prst="chevron">
              <a:avLst/>
            </a:prstGeom>
            <a:solidFill>
              <a:srgbClr val="4C4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Challenges</a:t>
              </a: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450427F7-C4F9-4A79-B2E3-AE65E844289C}"/>
                </a:ext>
              </a:extLst>
            </p:cNvPr>
            <p:cNvCxnSpPr>
              <a:cxnSpLocks/>
            </p:cNvCxnSpPr>
            <p:nvPr/>
          </p:nvCxnSpPr>
          <p:spPr>
            <a:xfrm>
              <a:off x="6077901" y="1211787"/>
              <a:ext cx="421247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Arrow: Chevron 146">
              <a:extLst>
                <a:ext uri="{FF2B5EF4-FFF2-40B4-BE49-F238E27FC236}">
                  <a16:creationId xmlns:a16="http://schemas.microsoft.com/office/drawing/2014/main" id="{43F2FA19-3891-4025-B4DC-31D9CCD239BE}"/>
                </a:ext>
              </a:extLst>
            </p:cNvPr>
            <p:cNvSpPr/>
            <p:nvPr/>
          </p:nvSpPr>
          <p:spPr>
            <a:xfrm flipH="1">
              <a:off x="6467137" y="895351"/>
              <a:ext cx="3434008" cy="632850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Solutions</a:t>
              </a:r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7B892590-4FC8-4A7F-98A5-070C83057510}"/>
                </a:ext>
              </a:extLst>
            </p:cNvPr>
            <p:cNvSpPr/>
            <p:nvPr/>
          </p:nvSpPr>
          <p:spPr>
            <a:xfrm>
              <a:off x="126322" y="1932708"/>
              <a:ext cx="4212478" cy="64852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192284F4-4A56-4B56-A378-A83F3178157D}"/>
                </a:ext>
              </a:extLst>
            </p:cNvPr>
            <p:cNvSpPr/>
            <p:nvPr/>
          </p:nvSpPr>
          <p:spPr>
            <a:xfrm>
              <a:off x="126322" y="1937571"/>
              <a:ext cx="658257" cy="658256"/>
            </a:xfrm>
            <a:prstGeom prst="ellipse">
              <a:avLst/>
            </a:prstGeom>
            <a:solidFill>
              <a:srgbClr val="4C4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4BBF8176-093F-4C6E-BBB6-D440C039EF26}"/>
                </a:ext>
              </a:extLst>
            </p:cNvPr>
            <p:cNvSpPr/>
            <p:nvPr/>
          </p:nvSpPr>
          <p:spPr>
            <a:xfrm>
              <a:off x="144167" y="2688395"/>
              <a:ext cx="4212478" cy="64852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0AA3443B-511B-4463-971C-13ACACC27EBF}"/>
                </a:ext>
              </a:extLst>
            </p:cNvPr>
            <p:cNvSpPr/>
            <p:nvPr/>
          </p:nvSpPr>
          <p:spPr>
            <a:xfrm>
              <a:off x="126322" y="2683530"/>
              <a:ext cx="658257" cy="658256"/>
            </a:xfrm>
            <a:prstGeom prst="ellipse">
              <a:avLst/>
            </a:prstGeom>
            <a:solidFill>
              <a:srgbClr val="4C4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644E1F0D-533B-4603-8D24-79C5917F46C9}"/>
                </a:ext>
              </a:extLst>
            </p:cNvPr>
            <p:cNvSpPr/>
            <p:nvPr/>
          </p:nvSpPr>
          <p:spPr>
            <a:xfrm>
              <a:off x="144167" y="3434354"/>
              <a:ext cx="4212478" cy="64852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170D3288-1118-4A8A-B31E-A3831E0FCB06}"/>
                </a:ext>
              </a:extLst>
            </p:cNvPr>
            <p:cNvSpPr/>
            <p:nvPr/>
          </p:nvSpPr>
          <p:spPr>
            <a:xfrm>
              <a:off x="126322" y="3429490"/>
              <a:ext cx="658257" cy="658256"/>
            </a:xfrm>
            <a:prstGeom prst="ellipse">
              <a:avLst/>
            </a:prstGeom>
            <a:solidFill>
              <a:srgbClr val="4C4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7C5A5DE4-00EC-4A96-A407-2B62E6AC4BAA}"/>
                </a:ext>
              </a:extLst>
            </p:cNvPr>
            <p:cNvSpPr/>
            <p:nvPr/>
          </p:nvSpPr>
          <p:spPr>
            <a:xfrm>
              <a:off x="144167" y="4180519"/>
              <a:ext cx="4212478" cy="64852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C28D2241-AA59-4B5B-B23B-AFFF0531B632}"/>
                </a:ext>
              </a:extLst>
            </p:cNvPr>
            <p:cNvSpPr/>
            <p:nvPr/>
          </p:nvSpPr>
          <p:spPr>
            <a:xfrm>
              <a:off x="126322" y="4175654"/>
              <a:ext cx="658257" cy="658256"/>
            </a:xfrm>
            <a:prstGeom prst="ellipse">
              <a:avLst/>
            </a:prstGeom>
            <a:solidFill>
              <a:srgbClr val="4C4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20DA1940-816D-4201-A0DF-64D666A3B3D9}"/>
                </a:ext>
              </a:extLst>
            </p:cNvPr>
            <p:cNvSpPr/>
            <p:nvPr/>
          </p:nvSpPr>
          <p:spPr>
            <a:xfrm>
              <a:off x="6077902" y="1942436"/>
              <a:ext cx="4419221" cy="64852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3DA4489B-74FA-4F46-8E35-7FD08D754C24}"/>
                </a:ext>
              </a:extLst>
            </p:cNvPr>
            <p:cNvSpPr/>
            <p:nvPr/>
          </p:nvSpPr>
          <p:spPr>
            <a:xfrm>
              <a:off x="6060058" y="1937571"/>
              <a:ext cx="658257" cy="6582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58" name="Rectangle: Rounded Corners 157">
              <a:extLst>
                <a:ext uri="{FF2B5EF4-FFF2-40B4-BE49-F238E27FC236}">
                  <a16:creationId xmlns:a16="http://schemas.microsoft.com/office/drawing/2014/main" id="{17F562A2-69A1-4BFE-B52E-B5241C447BEA}"/>
                </a:ext>
              </a:extLst>
            </p:cNvPr>
            <p:cNvSpPr/>
            <p:nvPr/>
          </p:nvSpPr>
          <p:spPr>
            <a:xfrm>
              <a:off x="6077900" y="2688395"/>
              <a:ext cx="4419220" cy="64852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4062E9D6-8B1F-41BF-B031-672FDE35D1E8}"/>
                </a:ext>
              </a:extLst>
            </p:cNvPr>
            <p:cNvSpPr/>
            <p:nvPr/>
          </p:nvSpPr>
          <p:spPr>
            <a:xfrm>
              <a:off x="6060058" y="2683530"/>
              <a:ext cx="658257" cy="6582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60" name="Rectangle: Rounded Corners 159">
              <a:extLst>
                <a:ext uri="{FF2B5EF4-FFF2-40B4-BE49-F238E27FC236}">
                  <a16:creationId xmlns:a16="http://schemas.microsoft.com/office/drawing/2014/main" id="{27268ADD-19DB-498E-A058-934212C80111}"/>
                </a:ext>
              </a:extLst>
            </p:cNvPr>
            <p:cNvSpPr/>
            <p:nvPr/>
          </p:nvSpPr>
          <p:spPr>
            <a:xfrm>
              <a:off x="6077901" y="3472776"/>
              <a:ext cx="4417980" cy="64852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7697E21D-D7FC-44AC-B3EF-B040C7245420}"/>
                </a:ext>
              </a:extLst>
            </p:cNvPr>
            <p:cNvSpPr/>
            <p:nvPr/>
          </p:nvSpPr>
          <p:spPr>
            <a:xfrm>
              <a:off x="6060058" y="3429489"/>
              <a:ext cx="658257" cy="6582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62" name="Rectangle: Rounded Corners 161">
              <a:extLst>
                <a:ext uri="{FF2B5EF4-FFF2-40B4-BE49-F238E27FC236}">
                  <a16:creationId xmlns:a16="http://schemas.microsoft.com/office/drawing/2014/main" id="{B10ACB11-55D3-4C69-8C00-2BE99758EC58}"/>
                </a:ext>
              </a:extLst>
            </p:cNvPr>
            <p:cNvSpPr/>
            <p:nvPr/>
          </p:nvSpPr>
          <p:spPr>
            <a:xfrm>
              <a:off x="6077900" y="4180519"/>
              <a:ext cx="4417979" cy="64852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EF4AB36D-7ECB-494C-B4CB-651F054C2224}"/>
                </a:ext>
              </a:extLst>
            </p:cNvPr>
            <p:cNvSpPr/>
            <p:nvPr/>
          </p:nvSpPr>
          <p:spPr>
            <a:xfrm>
              <a:off x="6060058" y="4175654"/>
              <a:ext cx="658257" cy="6582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A94011E6-049E-47E6-92A3-3D7F929CFE4F}"/>
                </a:ext>
              </a:extLst>
            </p:cNvPr>
            <p:cNvCxnSpPr>
              <a:cxnSpLocks/>
            </p:cNvCxnSpPr>
            <p:nvPr/>
          </p:nvCxnSpPr>
          <p:spPr>
            <a:xfrm>
              <a:off x="5221333" y="2058739"/>
              <a:ext cx="310" cy="274590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9F6CD43-3FDB-433C-9B7C-E5763FA0C65E}"/>
                </a:ext>
              </a:extLst>
            </p:cNvPr>
            <p:cNvSpPr txBox="1"/>
            <p:nvPr/>
          </p:nvSpPr>
          <p:spPr>
            <a:xfrm>
              <a:off x="967788" y="2102546"/>
              <a:ext cx="3258153" cy="28982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Inter/Intra Service Communication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310B070B-6125-4DA1-B2EF-C0F322FF2B62}"/>
                </a:ext>
              </a:extLst>
            </p:cNvPr>
            <p:cNvSpPr txBox="1"/>
            <p:nvPr/>
          </p:nvSpPr>
          <p:spPr>
            <a:xfrm>
              <a:off x="967788" y="2921989"/>
              <a:ext cx="2952335" cy="25797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351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Vendor Lock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C8CD11A-2278-4B42-A17D-73EAE7EFFE98}"/>
                </a:ext>
              </a:extLst>
            </p:cNvPr>
            <p:cNvSpPr txBox="1"/>
            <p:nvPr/>
          </p:nvSpPr>
          <p:spPr>
            <a:xfrm>
              <a:off x="967788" y="3667344"/>
              <a:ext cx="2952335" cy="25797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351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Duplication of Efforts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B4A038B8-6700-4D3D-990C-C1AD382E0BD8}"/>
                </a:ext>
              </a:extLst>
            </p:cNvPr>
            <p:cNvSpPr txBox="1"/>
            <p:nvPr/>
          </p:nvSpPr>
          <p:spPr>
            <a:xfrm>
              <a:off x="967788" y="4408923"/>
              <a:ext cx="2952335" cy="25797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351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Speed-to-fleet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4CEDF228-2452-4C3F-99F8-D2A9670E0561}"/>
                </a:ext>
              </a:extLst>
            </p:cNvPr>
            <p:cNvSpPr txBox="1"/>
            <p:nvPr/>
          </p:nvSpPr>
          <p:spPr>
            <a:xfrm>
              <a:off x="6696362" y="2019496"/>
              <a:ext cx="3797349" cy="4944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Common ALF middleware integration allows for easily-shared capabilities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FA26AE1-5DCB-4D5E-A833-2A81BFC77E95}"/>
                </a:ext>
              </a:extLst>
            </p:cNvPr>
            <p:cNvSpPr txBox="1"/>
            <p:nvPr/>
          </p:nvSpPr>
          <p:spPr>
            <a:xfrm>
              <a:off x="6696362" y="2663165"/>
              <a:ext cx="3797349" cy="698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Programming to a common ALF opens all components up to competition in the free market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DEAEDA8A-551A-4E6A-A37C-71EE83A11019}"/>
                </a:ext>
              </a:extLst>
            </p:cNvPr>
            <p:cNvSpPr txBox="1"/>
            <p:nvPr/>
          </p:nvSpPr>
          <p:spPr>
            <a:xfrm>
              <a:off x="6696362" y="3549836"/>
              <a:ext cx="3816742" cy="4944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Government will be able to search for pre-developed apps from the DoD Store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0664773E-C697-45B4-B61C-91BF60407F50}"/>
                </a:ext>
              </a:extLst>
            </p:cNvPr>
            <p:cNvSpPr txBox="1"/>
            <p:nvPr/>
          </p:nvSpPr>
          <p:spPr>
            <a:xfrm>
              <a:off x="6696362" y="4155286"/>
              <a:ext cx="3798277" cy="698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Vendors will be able to develop capabilities to the common ALF ahead of the need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E7BF1351-5A3D-444D-A67A-A58360C84173}"/>
                </a:ext>
              </a:extLst>
            </p:cNvPr>
            <p:cNvGrpSpPr/>
            <p:nvPr/>
          </p:nvGrpSpPr>
          <p:grpSpPr>
            <a:xfrm>
              <a:off x="327377" y="2069221"/>
              <a:ext cx="256146" cy="372066"/>
              <a:chOff x="3605213" y="3597276"/>
              <a:chExt cx="1087438" cy="1579563"/>
            </a:xfrm>
            <a:solidFill>
              <a:schemeClr val="bg1"/>
            </a:solidFill>
          </p:grpSpPr>
          <p:sp>
            <p:nvSpPr>
              <p:cNvPr id="204" name="Freeform 5">
                <a:extLst>
                  <a:ext uri="{FF2B5EF4-FFF2-40B4-BE49-F238E27FC236}">
                    <a16:creationId xmlns:a16="http://schemas.microsoft.com/office/drawing/2014/main" id="{8A287BBD-6489-4FA8-B2EE-BD185D55E3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05288" y="3597276"/>
                <a:ext cx="487363" cy="612775"/>
              </a:xfrm>
              <a:custGeom>
                <a:avLst/>
                <a:gdLst>
                  <a:gd name="T0" fmla="*/ 307 w 307"/>
                  <a:gd name="T1" fmla="*/ 0 h 386"/>
                  <a:gd name="T2" fmla="*/ 125 w 307"/>
                  <a:gd name="T3" fmla="*/ 0 h 386"/>
                  <a:gd name="T4" fmla="*/ 0 w 307"/>
                  <a:gd name="T5" fmla="*/ 224 h 386"/>
                  <a:gd name="T6" fmla="*/ 91 w 307"/>
                  <a:gd name="T7" fmla="*/ 386 h 386"/>
                  <a:gd name="T8" fmla="*/ 307 w 307"/>
                  <a:gd name="T9" fmla="*/ 0 h 386"/>
                  <a:gd name="T10" fmla="*/ 307 w 307"/>
                  <a:gd name="T11" fmla="*/ 0 h 386"/>
                  <a:gd name="T12" fmla="*/ 307 w 307"/>
                  <a:gd name="T13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7" h="386">
                    <a:moveTo>
                      <a:pt x="307" y="0"/>
                    </a:moveTo>
                    <a:lnTo>
                      <a:pt x="125" y="0"/>
                    </a:lnTo>
                    <a:lnTo>
                      <a:pt x="0" y="224"/>
                    </a:lnTo>
                    <a:lnTo>
                      <a:pt x="91" y="386"/>
                    </a:lnTo>
                    <a:lnTo>
                      <a:pt x="307" y="0"/>
                    </a:lnTo>
                    <a:close/>
                    <a:moveTo>
                      <a:pt x="307" y="0"/>
                    </a:moveTo>
                    <a:lnTo>
                      <a:pt x="30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205" name="Freeform 6">
                <a:extLst>
                  <a:ext uri="{FF2B5EF4-FFF2-40B4-BE49-F238E27FC236}">
                    <a16:creationId xmlns:a16="http://schemas.microsoft.com/office/drawing/2014/main" id="{D6C28F70-2FDA-413E-8D72-3C4F31111E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05288" y="3597276"/>
                <a:ext cx="487363" cy="612775"/>
              </a:xfrm>
              <a:custGeom>
                <a:avLst/>
                <a:gdLst>
                  <a:gd name="T0" fmla="*/ 307 w 307"/>
                  <a:gd name="T1" fmla="*/ 0 h 386"/>
                  <a:gd name="T2" fmla="*/ 125 w 307"/>
                  <a:gd name="T3" fmla="*/ 0 h 386"/>
                  <a:gd name="T4" fmla="*/ 0 w 307"/>
                  <a:gd name="T5" fmla="*/ 224 h 386"/>
                  <a:gd name="T6" fmla="*/ 91 w 307"/>
                  <a:gd name="T7" fmla="*/ 386 h 386"/>
                  <a:gd name="T8" fmla="*/ 307 w 307"/>
                  <a:gd name="T9" fmla="*/ 0 h 386"/>
                  <a:gd name="T10" fmla="*/ 307 w 307"/>
                  <a:gd name="T11" fmla="*/ 0 h 386"/>
                  <a:gd name="T12" fmla="*/ 307 w 307"/>
                  <a:gd name="T13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7" h="386">
                    <a:moveTo>
                      <a:pt x="307" y="0"/>
                    </a:moveTo>
                    <a:lnTo>
                      <a:pt x="125" y="0"/>
                    </a:lnTo>
                    <a:lnTo>
                      <a:pt x="0" y="224"/>
                    </a:lnTo>
                    <a:lnTo>
                      <a:pt x="91" y="386"/>
                    </a:lnTo>
                    <a:lnTo>
                      <a:pt x="307" y="0"/>
                    </a:lnTo>
                    <a:moveTo>
                      <a:pt x="307" y="0"/>
                    </a:moveTo>
                    <a:lnTo>
                      <a:pt x="30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206" name="Freeform 7">
                <a:extLst>
                  <a:ext uri="{FF2B5EF4-FFF2-40B4-BE49-F238E27FC236}">
                    <a16:creationId xmlns:a16="http://schemas.microsoft.com/office/drawing/2014/main" id="{C74C081D-1885-486E-961B-DDD9CC6AE4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05213" y="3597276"/>
                <a:ext cx="679450" cy="704850"/>
              </a:xfrm>
              <a:custGeom>
                <a:avLst/>
                <a:gdLst>
                  <a:gd name="T0" fmla="*/ 536 w 670"/>
                  <a:gd name="T1" fmla="*/ 671 h 694"/>
                  <a:gd name="T2" fmla="*/ 670 w 670"/>
                  <a:gd name="T3" fmla="*/ 689 h 694"/>
                  <a:gd name="T4" fmla="*/ 284 w 670"/>
                  <a:gd name="T5" fmla="*/ 0 h 694"/>
                  <a:gd name="T6" fmla="*/ 0 w 670"/>
                  <a:gd name="T7" fmla="*/ 0 h 694"/>
                  <a:gd name="T8" fmla="*/ 388 w 670"/>
                  <a:gd name="T9" fmla="*/ 694 h 694"/>
                  <a:gd name="T10" fmla="*/ 536 w 670"/>
                  <a:gd name="T11" fmla="*/ 671 h 694"/>
                  <a:gd name="T12" fmla="*/ 536 w 670"/>
                  <a:gd name="T13" fmla="*/ 671 h 694"/>
                  <a:gd name="T14" fmla="*/ 536 w 670"/>
                  <a:gd name="T15" fmla="*/ 671 h 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0" h="694">
                    <a:moveTo>
                      <a:pt x="536" y="671"/>
                    </a:moveTo>
                    <a:cubicBezTo>
                      <a:pt x="582" y="671"/>
                      <a:pt x="627" y="677"/>
                      <a:pt x="670" y="689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8" y="694"/>
                      <a:pt x="388" y="694"/>
                      <a:pt x="388" y="694"/>
                    </a:cubicBezTo>
                    <a:cubicBezTo>
                      <a:pt x="434" y="679"/>
                      <a:pt x="484" y="671"/>
                      <a:pt x="536" y="671"/>
                    </a:cubicBezTo>
                    <a:close/>
                    <a:moveTo>
                      <a:pt x="536" y="671"/>
                    </a:moveTo>
                    <a:cubicBezTo>
                      <a:pt x="536" y="671"/>
                      <a:pt x="536" y="671"/>
                      <a:pt x="536" y="67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207" name="Freeform 8">
                <a:extLst>
                  <a:ext uri="{FF2B5EF4-FFF2-40B4-BE49-F238E27FC236}">
                    <a16:creationId xmlns:a16="http://schemas.microsoft.com/office/drawing/2014/main" id="{001329A5-D8AD-429D-8CD2-1D955CABB3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51263" y="4378326"/>
                <a:ext cx="796925" cy="798513"/>
              </a:xfrm>
              <a:custGeom>
                <a:avLst/>
                <a:gdLst>
                  <a:gd name="T0" fmla="*/ 0 w 786"/>
                  <a:gd name="T1" fmla="*/ 393 h 786"/>
                  <a:gd name="T2" fmla="*/ 786 w 786"/>
                  <a:gd name="T3" fmla="*/ 393 h 786"/>
                  <a:gd name="T4" fmla="*/ 277 w 786"/>
                  <a:gd name="T5" fmla="*/ 124 h 786"/>
                  <a:gd name="T6" fmla="*/ 137 w 786"/>
                  <a:gd name="T7" fmla="*/ 251 h 786"/>
                  <a:gd name="T8" fmla="*/ 112 w 786"/>
                  <a:gd name="T9" fmla="*/ 476 h 786"/>
                  <a:gd name="T10" fmla="*/ 112 w 786"/>
                  <a:gd name="T11" fmla="*/ 309 h 786"/>
                  <a:gd name="T12" fmla="*/ 194 w 786"/>
                  <a:gd name="T13" fmla="*/ 393 h 786"/>
                  <a:gd name="T14" fmla="*/ 112 w 786"/>
                  <a:gd name="T15" fmla="*/ 476 h 786"/>
                  <a:gd name="T16" fmla="*/ 214 w 786"/>
                  <a:gd name="T17" fmla="*/ 535 h 786"/>
                  <a:gd name="T18" fmla="*/ 137 w 786"/>
                  <a:gd name="T19" fmla="*/ 535 h 786"/>
                  <a:gd name="T20" fmla="*/ 276 w 786"/>
                  <a:gd name="T21" fmla="*/ 534 h 786"/>
                  <a:gd name="T22" fmla="*/ 363 w 786"/>
                  <a:gd name="T23" fmla="*/ 673 h 786"/>
                  <a:gd name="T24" fmla="*/ 260 w 786"/>
                  <a:gd name="T25" fmla="*/ 476 h 786"/>
                  <a:gd name="T26" fmla="*/ 260 w 786"/>
                  <a:gd name="T27" fmla="*/ 309 h 786"/>
                  <a:gd name="T28" fmla="*/ 363 w 786"/>
                  <a:gd name="T29" fmla="*/ 476 h 786"/>
                  <a:gd name="T30" fmla="*/ 276 w 786"/>
                  <a:gd name="T31" fmla="*/ 251 h 786"/>
                  <a:gd name="T32" fmla="*/ 363 w 786"/>
                  <a:gd name="T33" fmla="*/ 251 h 786"/>
                  <a:gd name="T34" fmla="*/ 572 w 786"/>
                  <a:gd name="T35" fmla="*/ 251 h 786"/>
                  <a:gd name="T36" fmla="*/ 649 w 786"/>
                  <a:gd name="T37" fmla="*/ 251 h 786"/>
                  <a:gd name="T38" fmla="*/ 509 w 786"/>
                  <a:gd name="T39" fmla="*/ 251 h 786"/>
                  <a:gd name="T40" fmla="*/ 422 w 786"/>
                  <a:gd name="T41" fmla="*/ 113 h 786"/>
                  <a:gd name="T42" fmla="*/ 526 w 786"/>
                  <a:gd name="T43" fmla="*/ 310 h 786"/>
                  <a:gd name="T44" fmla="*/ 526 w 786"/>
                  <a:gd name="T45" fmla="*/ 476 h 786"/>
                  <a:gd name="T46" fmla="*/ 423 w 786"/>
                  <a:gd name="T47" fmla="*/ 310 h 786"/>
                  <a:gd name="T48" fmla="*/ 422 w 786"/>
                  <a:gd name="T49" fmla="*/ 535 h 786"/>
                  <a:gd name="T50" fmla="*/ 422 w 786"/>
                  <a:gd name="T51" fmla="*/ 673 h 786"/>
                  <a:gd name="T52" fmla="*/ 509 w 786"/>
                  <a:gd name="T53" fmla="*/ 662 h 786"/>
                  <a:gd name="T54" fmla="*/ 649 w 786"/>
                  <a:gd name="T55" fmla="*/ 535 h 786"/>
                  <a:gd name="T56" fmla="*/ 686 w 786"/>
                  <a:gd name="T57" fmla="*/ 393 h 786"/>
                  <a:gd name="T58" fmla="*/ 586 w 786"/>
                  <a:gd name="T59" fmla="*/ 476 h 786"/>
                  <a:gd name="T60" fmla="*/ 586 w 786"/>
                  <a:gd name="T61" fmla="*/ 309 h 786"/>
                  <a:gd name="T62" fmla="*/ 686 w 786"/>
                  <a:gd name="T63" fmla="*/ 393 h 786"/>
                  <a:gd name="T64" fmla="*/ 686 w 786"/>
                  <a:gd name="T65" fmla="*/ 393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6" h="786">
                    <a:moveTo>
                      <a:pt x="393" y="0"/>
                    </a:moveTo>
                    <a:cubicBezTo>
                      <a:pt x="176" y="0"/>
                      <a:pt x="0" y="176"/>
                      <a:pt x="0" y="393"/>
                    </a:cubicBezTo>
                    <a:cubicBezTo>
                      <a:pt x="0" y="610"/>
                      <a:pt x="176" y="786"/>
                      <a:pt x="393" y="786"/>
                    </a:cubicBezTo>
                    <a:cubicBezTo>
                      <a:pt x="610" y="786"/>
                      <a:pt x="786" y="609"/>
                      <a:pt x="786" y="393"/>
                    </a:cubicBezTo>
                    <a:cubicBezTo>
                      <a:pt x="786" y="176"/>
                      <a:pt x="610" y="0"/>
                      <a:pt x="393" y="0"/>
                    </a:cubicBezTo>
                    <a:close/>
                    <a:moveTo>
                      <a:pt x="277" y="124"/>
                    </a:moveTo>
                    <a:cubicBezTo>
                      <a:pt x="253" y="157"/>
                      <a:pt x="230" y="199"/>
                      <a:pt x="214" y="251"/>
                    </a:cubicBezTo>
                    <a:cubicBezTo>
                      <a:pt x="137" y="251"/>
                      <a:pt x="137" y="251"/>
                      <a:pt x="137" y="251"/>
                    </a:cubicBezTo>
                    <a:cubicBezTo>
                      <a:pt x="168" y="194"/>
                      <a:pt x="218" y="150"/>
                      <a:pt x="277" y="124"/>
                    </a:cubicBezTo>
                    <a:close/>
                    <a:moveTo>
                      <a:pt x="112" y="476"/>
                    </a:moveTo>
                    <a:cubicBezTo>
                      <a:pt x="105" y="450"/>
                      <a:pt x="100" y="422"/>
                      <a:pt x="100" y="393"/>
                    </a:cubicBezTo>
                    <a:cubicBezTo>
                      <a:pt x="100" y="364"/>
                      <a:pt x="104" y="336"/>
                      <a:pt x="112" y="309"/>
                    </a:cubicBezTo>
                    <a:cubicBezTo>
                      <a:pt x="200" y="309"/>
                      <a:pt x="200" y="309"/>
                      <a:pt x="200" y="309"/>
                    </a:cubicBezTo>
                    <a:cubicBezTo>
                      <a:pt x="196" y="335"/>
                      <a:pt x="194" y="363"/>
                      <a:pt x="194" y="393"/>
                    </a:cubicBezTo>
                    <a:cubicBezTo>
                      <a:pt x="194" y="422"/>
                      <a:pt x="196" y="450"/>
                      <a:pt x="200" y="476"/>
                    </a:cubicBezTo>
                    <a:lnTo>
                      <a:pt x="112" y="476"/>
                    </a:lnTo>
                    <a:close/>
                    <a:moveTo>
                      <a:pt x="137" y="535"/>
                    </a:moveTo>
                    <a:cubicBezTo>
                      <a:pt x="214" y="535"/>
                      <a:pt x="214" y="535"/>
                      <a:pt x="214" y="535"/>
                    </a:cubicBezTo>
                    <a:cubicBezTo>
                      <a:pt x="230" y="586"/>
                      <a:pt x="253" y="628"/>
                      <a:pt x="277" y="662"/>
                    </a:cubicBezTo>
                    <a:cubicBezTo>
                      <a:pt x="218" y="636"/>
                      <a:pt x="168" y="591"/>
                      <a:pt x="137" y="535"/>
                    </a:cubicBezTo>
                    <a:close/>
                    <a:moveTo>
                      <a:pt x="363" y="673"/>
                    </a:moveTo>
                    <a:cubicBezTo>
                      <a:pt x="335" y="644"/>
                      <a:pt x="299" y="598"/>
                      <a:pt x="276" y="534"/>
                    </a:cubicBezTo>
                    <a:cubicBezTo>
                      <a:pt x="363" y="534"/>
                      <a:pt x="363" y="534"/>
                      <a:pt x="363" y="534"/>
                    </a:cubicBezTo>
                    <a:lnTo>
                      <a:pt x="363" y="673"/>
                    </a:lnTo>
                    <a:close/>
                    <a:moveTo>
                      <a:pt x="363" y="476"/>
                    </a:moveTo>
                    <a:cubicBezTo>
                      <a:pt x="260" y="476"/>
                      <a:pt x="260" y="476"/>
                      <a:pt x="260" y="476"/>
                    </a:cubicBezTo>
                    <a:cubicBezTo>
                      <a:pt x="255" y="450"/>
                      <a:pt x="252" y="423"/>
                      <a:pt x="252" y="393"/>
                    </a:cubicBezTo>
                    <a:cubicBezTo>
                      <a:pt x="252" y="362"/>
                      <a:pt x="255" y="335"/>
                      <a:pt x="260" y="309"/>
                    </a:cubicBezTo>
                    <a:cubicBezTo>
                      <a:pt x="363" y="309"/>
                      <a:pt x="363" y="309"/>
                      <a:pt x="363" y="309"/>
                    </a:cubicBezTo>
                    <a:cubicBezTo>
                      <a:pt x="363" y="476"/>
                      <a:pt x="363" y="476"/>
                      <a:pt x="363" y="476"/>
                    </a:cubicBezTo>
                    <a:close/>
                    <a:moveTo>
                      <a:pt x="363" y="251"/>
                    </a:moveTo>
                    <a:cubicBezTo>
                      <a:pt x="276" y="251"/>
                      <a:pt x="276" y="251"/>
                      <a:pt x="276" y="251"/>
                    </a:cubicBezTo>
                    <a:cubicBezTo>
                      <a:pt x="299" y="186"/>
                      <a:pt x="335" y="141"/>
                      <a:pt x="363" y="112"/>
                    </a:cubicBezTo>
                    <a:lnTo>
                      <a:pt x="363" y="251"/>
                    </a:lnTo>
                    <a:close/>
                    <a:moveTo>
                      <a:pt x="649" y="251"/>
                    </a:moveTo>
                    <a:cubicBezTo>
                      <a:pt x="572" y="251"/>
                      <a:pt x="572" y="251"/>
                      <a:pt x="572" y="251"/>
                    </a:cubicBezTo>
                    <a:cubicBezTo>
                      <a:pt x="556" y="199"/>
                      <a:pt x="533" y="157"/>
                      <a:pt x="509" y="124"/>
                    </a:cubicBezTo>
                    <a:cubicBezTo>
                      <a:pt x="568" y="150"/>
                      <a:pt x="618" y="194"/>
                      <a:pt x="649" y="251"/>
                    </a:cubicBezTo>
                    <a:close/>
                    <a:moveTo>
                      <a:pt x="422" y="113"/>
                    </a:moveTo>
                    <a:cubicBezTo>
                      <a:pt x="451" y="141"/>
                      <a:pt x="486" y="187"/>
                      <a:pt x="509" y="251"/>
                    </a:cubicBezTo>
                    <a:cubicBezTo>
                      <a:pt x="422" y="251"/>
                      <a:pt x="422" y="251"/>
                      <a:pt x="422" y="251"/>
                    </a:cubicBezTo>
                    <a:lnTo>
                      <a:pt x="422" y="113"/>
                    </a:lnTo>
                    <a:close/>
                    <a:moveTo>
                      <a:pt x="422" y="310"/>
                    </a:moveTo>
                    <a:cubicBezTo>
                      <a:pt x="526" y="310"/>
                      <a:pt x="526" y="310"/>
                      <a:pt x="526" y="310"/>
                    </a:cubicBezTo>
                    <a:cubicBezTo>
                      <a:pt x="531" y="335"/>
                      <a:pt x="534" y="363"/>
                      <a:pt x="534" y="393"/>
                    </a:cubicBezTo>
                    <a:cubicBezTo>
                      <a:pt x="534" y="423"/>
                      <a:pt x="531" y="450"/>
                      <a:pt x="526" y="476"/>
                    </a:cubicBezTo>
                    <a:cubicBezTo>
                      <a:pt x="423" y="476"/>
                      <a:pt x="423" y="476"/>
                      <a:pt x="423" y="476"/>
                    </a:cubicBezTo>
                    <a:cubicBezTo>
                      <a:pt x="423" y="310"/>
                      <a:pt x="423" y="310"/>
                      <a:pt x="423" y="310"/>
                    </a:cubicBezTo>
                    <a:lnTo>
                      <a:pt x="422" y="310"/>
                    </a:lnTo>
                    <a:close/>
                    <a:moveTo>
                      <a:pt x="422" y="535"/>
                    </a:moveTo>
                    <a:cubicBezTo>
                      <a:pt x="510" y="535"/>
                      <a:pt x="510" y="535"/>
                      <a:pt x="510" y="535"/>
                    </a:cubicBezTo>
                    <a:cubicBezTo>
                      <a:pt x="487" y="599"/>
                      <a:pt x="451" y="645"/>
                      <a:pt x="422" y="673"/>
                    </a:cubicBezTo>
                    <a:lnTo>
                      <a:pt x="422" y="535"/>
                    </a:lnTo>
                    <a:close/>
                    <a:moveTo>
                      <a:pt x="509" y="662"/>
                    </a:moveTo>
                    <a:cubicBezTo>
                      <a:pt x="533" y="628"/>
                      <a:pt x="556" y="586"/>
                      <a:pt x="571" y="535"/>
                    </a:cubicBezTo>
                    <a:cubicBezTo>
                      <a:pt x="649" y="535"/>
                      <a:pt x="649" y="535"/>
                      <a:pt x="649" y="535"/>
                    </a:cubicBezTo>
                    <a:cubicBezTo>
                      <a:pt x="618" y="591"/>
                      <a:pt x="568" y="636"/>
                      <a:pt x="509" y="662"/>
                    </a:cubicBezTo>
                    <a:close/>
                    <a:moveTo>
                      <a:pt x="686" y="393"/>
                    </a:moveTo>
                    <a:cubicBezTo>
                      <a:pt x="686" y="421"/>
                      <a:pt x="682" y="449"/>
                      <a:pt x="674" y="476"/>
                    </a:cubicBezTo>
                    <a:cubicBezTo>
                      <a:pt x="586" y="476"/>
                      <a:pt x="586" y="476"/>
                      <a:pt x="586" y="476"/>
                    </a:cubicBezTo>
                    <a:cubicBezTo>
                      <a:pt x="590" y="450"/>
                      <a:pt x="592" y="422"/>
                      <a:pt x="592" y="393"/>
                    </a:cubicBezTo>
                    <a:cubicBezTo>
                      <a:pt x="592" y="363"/>
                      <a:pt x="590" y="335"/>
                      <a:pt x="586" y="309"/>
                    </a:cubicBezTo>
                    <a:cubicBezTo>
                      <a:pt x="674" y="309"/>
                      <a:pt x="674" y="309"/>
                      <a:pt x="674" y="309"/>
                    </a:cubicBezTo>
                    <a:cubicBezTo>
                      <a:pt x="682" y="336"/>
                      <a:pt x="686" y="364"/>
                      <a:pt x="686" y="393"/>
                    </a:cubicBezTo>
                    <a:close/>
                    <a:moveTo>
                      <a:pt x="686" y="393"/>
                    </a:moveTo>
                    <a:cubicBezTo>
                      <a:pt x="686" y="393"/>
                      <a:pt x="686" y="393"/>
                      <a:pt x="686" y="39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8B3C5BA-3014-426E-8F69-FCF787E82696}"/>
                </a:ext>
              </a:extLst>
            </p:cNvPr>
            <p:cNvGrpSpPr/>
            <p:nvPr/>
          </p:nvGrpSpPr>
          <p:grpSpPr>
            <a:xfrm>
              <a:off x="6158842" y="4366987"/>
              <a:ext cx="460688" cy="275590"/>
              <a:chOff x="7635876" y="1736726"/>
              <a:chExt cx="1955800" cy="1169988"/>
            </a:xfrm>
            <a:solidFill>
              <a:schemeClr val="bg1"/>
            </a:solidFill>
          </p:grpSpPr>
          <p:sp>
            <p:nvSpPr>
              <p:cNvPr id="200" name="Freeform 10">
                <a:extLst>
                  <a:ext uri="{FF2B5EF4-FFF2-40B4-BE49-F238E27FC236}">
                    <a16:creationId xmlns:a16="http://schemas.microsoft.com/office/drawing/2014/main" id="{66723A40-5013-4060-8878-970C9168BE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56601" y="1736726"/>
                <a:ext cx="515938" cy="574675"/>
              </a:xfrm>
              <a:custGeom>
                <a:avLst/>
                <a:gdLst>
                  <a:gd name="T0" fmla="*/ 253 w 509"/>
                  <a:gd name="T1" fmla="*/ 566 h 566"/>
                  <a:gd name="T2" fmla="*/ 256 w 509"/>
                  <a:gd name="T3" fmla="*/ 566 h 566"/>
                  <a:gd name="T4" fmla="*/ 472 w 509"/>
                  <a:gd name="T5" fmla="*/ 226 h 566"/>
                  <a:gd name="T6" fmla="*/ 255 w 509"/>
                  <a:gd name="T7" fmla="*/ 2 h 566"/>
                  <a:gd name="T8" fmla="*/ 37 w 509"/>
                  <a:gd name="T9" fmla="*/ 226 h 566"/>
                  <a:gd name="T10" fmla="*/ 253 w 509"/>
                  <a:gd name="T11" fmla="*/ 566 h 566"/>
                  <a:gd name="T12" fmla="*/ 253 w 509"/>
                  <a:gd name="T13" fmla="*/ 566 h 566"/>
                  <a:gd name="T14" fmla="*/ 253 w 509"/>
                  <a:gd name="T15" fmla="*/ 566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9" h="566">
                    <a:moveTo>
                      <a:pt x="253" y="566"/>
                    </a:moveTo>
                    <a:cubicBezTo>
                      <a:pt x="256" y="566"/>
                      <a:pt x="256" y="566"/>
                      <a:pt x="256" y="566"/>
                    </a:cubicBezTo>
                    <a:cubicBezTo>
                      <a:pt x="509" y="563"/>
                      <a:pt x="472" y="226"/>
                      <a:pt x="472" y="226"/>
                    </a:cubicBezTo>
                    <a:cubicBezTo>
                      <a:pt x="462" y="0"/>
                      <a:pt x="273" y="2"/>
                      <a:pt x="255" y="2"/>
                    </a:cubicBezTo>
                    <a:cubicBezTo>
                      <a:pt x="236" y="2"/>
                      <a:pt x="47" y="0"/>
                      <a:pt x="37" y="226"/>
                    </a:cubicBezTo>
                    <a:cubicBezTo>
                      <a:pt x="37" y="226"/>
                      <a:pt x="0" y="564"/>
                      <a:pt x="253" y="566"/>
                    </a:cubicBezTo>
                    <a:close/>
                    <a:moveTo>
                      <a:pt x="253" y="566"/>
                    </a:moveTo>
                    <a:cubicBezTo>
                      <a:pt x="253" y="566"/>
                      <a:pt x="253" y="566"/>
                      <a:pt x="253" y="56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201" name="Freeform 11">
                <a:extLst>
                  <a:ext uri="{FF2B5EF4-FFF2-40B4-BE49-F238E27FC236}">
                    <a16:creationId xmlns:a16="http://schemas.microsoft.com/office/drawing/2014/main" id="{CEE674B1-48B5-4253-B3B2-0A697F7D05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05888" y="1966913"/>
                <a:ext cx="415925" cy="461963"/>
              </a:xfrm>
              <a:custGeom>
                <a:avLst/>
                <a:gdLst>
                  <a:gd name="T0" fmla="*/ 204 w 410"/>
                  <a:gd name="T1" fmla="*/ 456 h 456"/>
                  <a:gd name="T2" fmla="*/ 207 w 410"/>
                  <a:gd name="T3" fmla="*/ 456 h 456"/>
                  <a:gd name="T4" fmla="*/ 381 w 410"/>
                  <a:gd name="T5" fmla="*/ 182 h 456"/>
                  <a:gd name="T6" fmla="*/ 205 w 410"/>
                  <a:gd name="T7" fmla="*/ 2 h 456"/>
                  <a:gd name="T8" fmla="*/ 30 w 410"/>
                  <a:gd name="T9" fmla="*/ 182 h 456"/>
                  <a:gd name="T10" fmla="*/ 204 w 410"/>
                  <a:gd name="T11" fmla="*/ 456 h 456"/>
                  <a:gd name="T12" fmla="*/ 204 w 410"/>
                  <a:gd name="T13" fmla="*/ 456 h 456"/>
                  <a:gd name="T14" fmla="*/ 204 w 410"/>
                  <a:gd name="T15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0" h="456">
                    <a:moveTo>
                      <a:pt x="204" y="456"/>
                    </a:moveTo>
                    <a:cubicBezTo>
                      <a:pt x="207" y="456"/>
                      <a:pt x="207" y="456"/>
                      <a:pt x="207" y="456"/>
                    </a:cubicBezTo>
                    <a:cubicBezTo>
                      <a:pt x="410" y="454"/>
                      <a:pt x="381" y="182"/>
                      <a:pt x="381" y="182"/>
                    </a:cubicBezTo>
                    <a:cubicBezTo>
                      <a:pt x="372" y="0"/>
                      <a:pt x="220" y="2"/>
                      <a:pt x="205" y="2"/>
                    </a:cubicBezTo>
                    <a:cubicBezTo>
                      <a:pt x="190" y="1"/>
                      <a:pt x="38" y="0"/>
                      <a:pt x="30" y="182"/>
                    </a:cubicBezTo>
                    <a:cubicBezTo>
                      <a:pt x="30" y="182"/>
                      <a:pt x="0" y="454"/>
                      <a:pt x="204" y="456"/>
                    </a:cubicBezTo>
                    <a:close/>
                    <a:moveTo>
                      <a:pt x="204" y="456"/>
                    </a:moveTo>
                    <a:cubicBezTo>
                      <a:pt x="204" y="456"/>
                      <a:pt x="204" y="456"/>
                      <a:pt x="204" y="4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202" name="Freeform 12">
                <a:extLst>
                  <a:ext uri="{FF2B5EF4-FFF2-40B4-BE49-F238E27FC236}">
                    <a16:creationId xmlns:a16="http://schemas.microsoft.com/office/drawing/2014/main" id="{B9CAC644-DFEF-4AC2-AE63-56B94E4327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35876" y="2368551"/>
                <a:ext cx="1955800" cy="538163"/>
              </a:xfrm>
              <a:custGeom>
                <a:avLst/>
                <a:gdLst>
                  <a:gd name="T0" fmla="*/ 1928 w 1929"/>
                  <a:gd name="T1" fmla="*/ 334 h 531"/>
                  <a:gd name="T2" fmla="*/ 1856 w 1929"/>
                  <a:gd name="T3" fmla="*/ 197 h 531"/>
                  <a:gd name="T4" fmla="*/ 1687 w 1929"/>
                  <a:gd name="T5" fmla="*/ 105 h 531"/>
                  <a:gd name="T6" fmla="*/ 1617 w 1929"/>
                  <a:gd name="T7" fmla="*/ 328 h 531"/>
                  <a:gd name="T8" fmla="*/ 1576 w 1929"/>
                  <a:gd name="T9" fmla="*/ 211 h 531"/>
                  <a:gd name="T10" fmla="*/ 1557 w 1929"/>
                  <a:gd name="T11" fmla="*/ 105 h 531"/>
                  <a:gd name="T12" fmla="*/ 1556 w 1929"/>
                  <a:gd name="T13" fmla="*/ 105 h 531"/>
                  <a:gd name="T14" fmla="*/ 1537 w 1929"/>
                  <a:gd name="T15" fmla="*/ 211 h 531"/>
                  <a:gd name="T16" fmla="*/ 1496 w 1929"/>
                  <a:gd name="T17" fmla="*/ 328 h 531"/>
                  <a:gd name="T18" fmla="*/ 1425 w 1929"/>
                  <a:gd name="T19" fmla="*/ 104 h 531"/>
                  <a:gd name="T20" fmla="*/ 1364 w 1929"/>
                  <a:gd name="T21" fmla="*/ 136 h 531"/>
                  <a:gd name="T22" fmla="*/ 1337 w 1929"/>
                  <a:gd name="T23" fmla="*/ 116 h 531"/>
                  <a:gd name="T24" fmla="*/ 1128 w 1929"/>
                  <a:gd name="T25" fmla="*/ 0 h 531"/>
                  <a:gd name="T26" fmla="*/ 1040 w 1929"/>
                  <a:gd name="T27" fmla="*/ 278 h 531"/>
                  <a:gd name="T28" fmla="*/ 989 w 1929"/>
                  <a:gd name="T29" fmla="*/ 132 h 531"/>
                  <a:gd name="T30" fmla="*/ 965 w 1929"/>
                  <a:gd name="T31" fmla="*/ 0 h 531"/>
                  <a:gd name="T32" fmla="*/ 965 w 1929"/>
                  <a:gd name="T33" fmla="*/ 0 h 531"/>
                  <a:gd name="T34" fmla="*/ 941 w 1929"/>
                  <a:gd name="T35" fmla="*/ 132 h 531"/>
                  <a:gd name="T36" fmla="*/ 890 w 1929"/>
                  <a:gd name="T37" fmla="*/ 278 h 531"/>
                  <a:gd name="T38" fmla="*/ 802 w 1929"/>
                  <a:gd name="T39" fmla="*/ 0 h 531"/>
                  <a:gd name="T40" fmla="*/ 593 w 1929"/>
                  <a:gd name="T41" fmla="*/ 116 h 531"/>
                  <a:gd name="T42" fmla="*/ 565 w 1929"/>
                  <a:gd name="T43" fmla="*/ 136 h 531"/>
                  <a:gd name="T44" fmla="*/ 503 w 1929"/>
                  <a:gd name="T45" fmla="*/ 104 h 531"/>
                  <a:gd name="T46" fmla="*/ 433 w 1929"/>
                  <a:gd name="T47" fmla="*/ 328 h 531"/>
                  <a:gd name="T48" fmla="*/ 392 w 1929"/>
                  <a:gd name="T49" fmla="*/ 211 h 531"/>
                  <a:gd name="T50" fmla="*/ 373 w 1929"/>
                  <a:gd name="T51" fmla="*/ 105 h 531"/>
                  <a:gd name="T52" fmla="*/ 372 w 1929"/>
                  <a:gd name="T53" fmla="*/ 105 h 531"/>
                  <a:gd name="T54" fmla="*/ 353 w 1929"/>
                  <a:gd name="T55" fmla="*/ 211 h 531"/>
                  <a:gd name="T56" fmla="*/ 312 w 1929"/>
                  <a:gd name="T57" fmla="*/ 328 h 531"/>
                  <a:gd name="T58" fmla="*/ 241 w 1929"/>
                  <a:gd name="T59" fmla="*/ 104 h 531"/>
                  <a:gd name="T60" fmla="*/ 73 w 1929"/>
                  <a:gd name="T61" fmla="*/ 197 h 531"/>
                  <a:gd name="T62" fmla="*/ 0 w 1929"/>
                  <a:gd name="T63" fmla="*/ 334 h 531"/>
                  <a:gd name="T64" fmla="*/ 0 w 1929"/>
                  <a:gd name="T65" fmla="*/ 531 h 531"/>
                  <a:gd name="T66" fmla="*/ 1929 w 1929"/>
                  <a:gd name="T67" fmla="*/ 531 h 531"/>
                  <a:gd name="T68" fmla="*/ 1928 w 1929"/>
                  <a:gd name="T69" fmla="*/ 334 h 531"/>
                  <a:gd name="T70" fmla="*/ 1928 w 1929"/>
                  <a:gd name="T71" fmla="*/ 334 h 531"/>
                  <a:gd name="T72" fmla="*/ 1928 w 1929"/>
                  <a:gd name="T73" fmla="*/ 334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29" h="531">
                    <a:moveTo>
                      <a:pt x="1928" y="334"/>
                    </a:moveTo>
                    <a:cubicBezTo>
                      <a:pt x="1927" y="276"/>
                      <a:pt x="1915" y="235"/>
                      <a:pt x="1856" y="197"/>
                    </a:cubicBezTo>
                    <a:cubicBezTo>
                      <a:pt x="1776" y="148"/>
                      <a:pt x="1687" y="105"/>
                      <a:pt x="1687" y="105"/>
                    </a:cubicBezTo>
                    <a:cubicBezTo>
                      <a:pt x="1617" y="328"/>
                      <a:pt x="1617" y="328"/>
                      <a:pt x="1617" y="328"/>
                    </a:cubicBezTo>
                    <a:cubicBezTo>
                      <a:pt x="1576" y="211"/>
                      <a:pt x="1576" y="211"/>
                      <a:pt x="1576" y="211"/>
                    </a:cubicBezTo>
                    <a:cubicBezTo>
                      <a:pt x="1648" y="110"/>
                      <a:pt x="1571" y="105"/>
                      <a:pt x="1557" y="105"/>
                    </a:cubicBezTo>
                    <a:cubicBezTo>
                      <a:pt x="1556" y="105"/>
                      <a:pt x="1556" y="105"/>
                      <a:pt x="1556" y="105"/>
                    </a:cubicBezTo>
                    <a:cubicBezTo>
                      <a:pt x="1542" y="105"/>
                      <a:pt x="1465" y="110"/>
                      <a:pt x="1537" y="211"/>
                    </a:cubicBezTo>
                    <a:cubicBezTo>
                      <a:pt x="1496" y="328"/>
                      <a:pt x="1496" y="328"/>
                      <a:pt x="1496" y="328"/>
                    </a:cubicBezTo>
                    <a:cubicBezTo>
                      <a:pt x="1425" y="104"/>
                      <a:pt x="1425" y="104"/>
                      <a:pt x="1425" y="104"/>
                    </a:cubicBezTo>
                    <a:cubicBezTo>
                      <a:pt x="1425" y="104"/>
                      <a:pt x="1400" y="117"/>
                      <a:pt x="1364" y="136"/>
                    </a:cubicBezTo>
                    <a:cubicBezTo>
                      <a:pt x="1356" y="129"/>
                      <a:pt x="1347" y="122"/>
                      <a:pt x="1337" y="116"/>
                    </a:cubicBezTo>
                    <a:cubicBezTo>
                      <a:pt x="1238" y="54"/>
                      <a:pt x="1128" y="0"/>
                      <a:pt x="1128" y="0"/>
                    </a:cubicBezTo>
                    <a:cubicBezTo>
                      <a:pt x="1040" y="278"/>
                      <a:pt x="1040" y="278"/>
                      <a:pt x="1040" y="278"/>
                    </a:cubicBezTo>
                    <a:cubicBezTo>
                      <a:pt x="989" y="132"/>
                      <a:pt x="989" y="132"/>
                      <a:pt x="989" y="132"/>
                    </a:cubicBezTo>
                    <a:cubicBezTo>
                      <a:pt x="1079" y="6"/>
                      <a:pt x="983" y="0"/>
                      <a:pt x="965" y="0"/>
                    </a:cubicBezTo>
                    <a:cubicBezTo>
                      <a:pt x="965" y="0"/>
                      <a:pt x="965" y="0"/>
                      <a:pt x="965" y="0"/>
                    </a:cubicBezTo>
                    <a:cubicBezTo>
                      <a:pt x="947" y="0"/>
                      <a:pt x="851" y="6"/>
                      <a:pt x="941" y="132"/>
                    </a:cubicBezTo>
                    <a:cubicBezTo>
                      <a:pt x="890" y="278"/>
                      <a:pt x="890" y="278"/>
                      <a:pt x="890" y="278"/>
                    </a:cubicBezTo>
                    <a:cubicBezTo>
                      <a:pt x="802" y="0"/>
                      <a:pt x="802" y="0"/>
                      <a:pt x="802" y="0"/>
                    </a:cubicBezTo>
                    <a:cubicBezTo>
                      <a:pt x="802" y="0"/>
                      <a:pt x="692" y="54"/>
                      <a:pt x="593" y="116"/>
                    </a:cubicBezTo>
                    <a:cubicBezTo>
                      <a:pt x="582" y="122"/>
                      <a:pt x="573" y="129"/>
                      <a:pt x="565" y="136"/>
                    </a:cubicBezTo>
                    <a:cubicBezTo>
                      <a:pt x="529" y="117"/>
                      <a:pt x="503" y="104"/>
                      <a:pt x="503" y="104"/>
                    </a:cubicBezTo>
                    <a:cubicBezTo>
                      <a:pt x="433" y="328"/>
                      <a:pt x="433" y="328"/>
                      <a:pt x="433" y="328"/>
                    </a:cubicBezTo>
                    <a:cubicBezTo>
                      <a:pt x="392" y="211"/>
                      <a:pt x="392" y="211"/>
                      <a:pt x="392" y="211"/>
                    </a:cubicBezTo>
                    <a:cubicBezTo>
                      <a:pt x="464" y="110"/>
                      <a:pt x="387" y="105"/>
                      <a:pt x="373" y="105"/>
                    </a:cubicBezTo>
                    <a:cubicBezTo>
                      <a:pt x="372" y="105"/>
                      <a:pt x="372" y="105"/>
                      <a:pt x="372" y="105"/>
                    </a:cubicBezTo>
                    <a:cubicBezTo>
                      <a:pt x="358" y="105"/>
                      <a:pt x="281" y="110"/>
                      <a:pt x="353" y="211"/>
                    </a:cubicBezTo>
                    <a:cubicBezTo>
                      <a:pt x="312" y="328"/>
                      <a:pt x="312" y="328"/>
                      <a:pt x="312" y="328"/>
                    </a:cubicBezTo>
                    <a:cubicBezTo>
                      <a:pt x="241" y="104"/>
                      <a:pt x="241" y="104"/>
                      <a:pt x="241" y="104"/>
                    </a:cubicBezTo>
                    <a:cubicBezTo>
                      <a:pt x="241" y="104"/>
                      <a:pt x="152" y="147"/>
                      <a:pt x="73" y="197"/>
                    </a:cubicBezTo>
                    <a:cubicBezTo>
                      <a:pt x="13" y="235"/>
                      <a:pt x="2" y="275"/>
                      <a:pt x="0" y="334"/>
                    </a:cubicBezTo>
                    <a:cubicBezTo>
                      <a:pt x="0" y="531"/>
                      <a:pt x="0" y="531"/>
                      <a:pt x="0" y="531"/>
                    </a:cubicBezTo>
                    <a:cubicBezTo>
                      <a:pt x="1929" y="531"/>
                      <a:pt x="1929" y="531"/>
                      <a:pt x="1929" y="531"/>
                    </a:cubicBezTo>
                    <a:lnTo>
                      <a:pt x="1928" y="334"/>
                    </a:lnTo>
                    <a:close/>
                    <a:moveTo>
                      <a:pt x="1928" y="334"/>
                    </a:moveTo>
                    <a:cubicBezTo>
                      <a:pt x="1928" y="334"/>
                      <a:pt x="1928" y="334"/>
                      <a:pt x="1928" y="3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203" name="Freeform 13">
                <a:extLst>
                  <a:ext uri="{FF2B5EF4-FFF2-40B4-BE49-F238E27FC236}">
                    <a16:creationId xmlns:a16="http://schemas.microsoft.com/office/drawing/2014/main" id="{FC9F17E2-B1D6-4216-AB55-2756E920AB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05738" y="1966913"/>
                <a:ext cx="414338" cy="461963"/>
              </a:xfrm>
              <a:custGeom>
                <a:avLst/>
                <a:gdLst>
                  <a:gd name="T0" fmla="*/ 203 w 409"/>
                  <a:gd name="T1" fmla="*/ 456 h 456"/>
                  <a:gd name="T2" fmla="*/ 205 w 409"/>
                  <a:gd name="T3" fmla="*/ 456 h 456"/>
                  <a:gd name="T4" fmla="*/ 379 w 409"/>
                  <a:gd name="T5" fmla="*/ 182 h 456"/>
                  <a:gd name="T6" fmla="*/ 204 w 409"/>
                  <a:gd name="T7" fmla="*/ 2 h 456"/>
                  <a:gd name="T8" fmla="*/ 29 w 409"/>
                  <a:gd name="T9" fmla="*/ 182 h 456"/>
                  <a:gd name="T10" fmla="*/ 203 w 409"/>
                  <a:gd name="T11" fmla="*/ 456 h 456"/>
                  <a:gd name="T12" fmla="*/ 203 w 409"/>
                  <a:gd name="T13" fmla="*/ 456 h 456"/>
                  <a:gd name="T14" fmla="*/ 203 w 409"/>
                  <a:gd name="T15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9" h="456">
                    <a:moveTo>
                      <a:pt x="203" y="456"/>
                    </a:moveTo>
                    <a:cubicBezTo>
                      <a:pt x="205" y="456"/>
                      <a:pt x="205" y="456"/>
                      <a:pt x="205" y="456"/>
                    </a:cubicBezTo>
                    <a:cubicBezTo>
                      <a:pt x="409" y="454"/>
                      <a:pt x="379" y="182"/>
                      <a:pt x="379" y="182"/>
                    </a:cubicBezTo>
                    <a:cubicBezTo>
                      <a:pt x="371" y="0"/>
                      <a:pt x="219" y="2"/>
                      <a:pt x="204" y="2"/>
                    </a:cubicBezTo>
                    <a:cubicBezTo>
                      <a:pt x="189" y="1"/>
                      <a:pt x="37" y="0"/>
                      <a:pt x="29" y="182"/>
                    </a:cubicBezTo>
                    <a:cubicBezTo>
                      <a:pt x="29" y="182"/>
                      <a:pt x="0" y="454"/>
                      <a:pt x="203" y="456"/>
                    </a:cubicBezTo>
                    <a:close/>
                    <a:moveTo>
                      <a:pt x="203" y="456"/>
                    </a:moveTo>
                    <a:cubicBezTo>
                      <a:pt x="203" y="456"/>
                      <a:pt x="203" y="456"/>
                      <a:pt x="203" y="4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</p:grpSp>
        <p:sp>
          <p:nvSpPr>
            <p:cNvPr id="175" name="Freeform 14">
              <a:extLst>
                <a:ext uri="{FF2B5EF4-FFF2-40B4-BE49-F238E27FC236}">
                  <a16:creationId xmlns:a16="http://schemas.microsoft.com/office/drawing/2014/main" id="{981E4D68-377D-4557-91BC-47E5B062EE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5766" y="3555758"/>
              <a:ext cx="406841" cy="405719"/>
            </a:xfrm>
            <a:custGeom>
              <a:avLst/>
              <a:gdLst>
                <a:gd name="T0" fmla="*/ 1244 w 1703"/>
                <a:gd name="T1" fmla="*/ 1698 h 1698"/>
                <a:gd name="T2" fmla="*/ 459 w 1703"/>
                <a:gd name="T3" fmla="*/ 1633 h 1698"/>
                <a:gd name="T4" fmla="*/ 656 w 1703"/>
                <a:gd name="T5" fmla="*/ 1567 h 1698"/>
                <a:gd name="T6" fmla="*/ 786 w 1703"/>
                <a:gd name="T7" fmla="*/ 624 h 1698"/>
                <a:gd name="T8" fmla="*/ 974 w 1703"/>
                <a:gd name="T9" fmla="*/ 520 h 1698"/>
                <a:gd name="T10" fmla="*/ 917 w 1703"/>
                <a:gd name="T11" fmla="*/ 1391 h 1698"/>
                <a:gd name="T12" fmla="*/ 1179 w 1703"/>
                <a:gd name="T13" fmla="*/ 1567 h 1698"/>
                <a:gd name="T14" fmla="*/ 1703 w 1703"/>
                <a:gd name="T15" fmla="*/ 1043 h 1698"/>
                <a:gd name="T16" fmla="*/ 1048 w 1703"/>
                <a:gd name="T17" fmla="*/ 1043 h 1698"/>
                <a:gd name="T18" fmla="*/ 1345 w 1703"/>
                <a:gd name="T19" fmla="*/ 457 h 1698"/>
                <a:gd name="T20" fmla="*/ 1627 w 1703"/>
                <a:gd name="T21" fmla="*/ 1043 h 1698"/>
                <a:gd name="T22" fmla="*/ 1557 w 1703"/>
                <a:gd name="T23" fmla="*/ 1043 h 1698"/>
                <a:gd name="T24" fmla="*/ 1194 w 1703"/>
                <a:gd name="T25" fmla="*/ 1043 h 1698"/>
                <a:gd name="T26" fmla="*/ 328 w 1703"/>
                <a:gd name="T27" fmla="*/ 389 h 1698"/>
                <a:gd name="T28" fmla="*/ 456 w 1703"/>
                <a:gd name="T29" fmla="*/ 311 h 1698"/>
                <a:gd name="T30" fmla="*/ 734 w 1703"/>
                <a:gd name="T31" fmla="*/ 306 h 1698"/>
                <a:gd name="T32" fmla="*/ 851 w 1703"/>
                <a:gd name="T33" fmla="*/ 442 h 1698"/>
                <a:gd name="T34" fmla="*/ 968 w 1703"/>
                <a:gd name="T35" fmla="*/ 306 h 1698"/>
                <a:gd name="T36" fmla="*/ 1247 w 1703"/>
                <a:gd name="T37" fmla="*/ 311 h 1698"/>
                <a:gd name="T38" fmla="*/ 1375 w 1703"/>
                <a:gd name="T39" fmla="*/ 389 h 1698"/>
                <a:gd name="T40" fmla="*/ 1375 w 1703"/>
                <a:gd name="T41" fmla="*/ 257 h 1698"/>
                <a:gd name="T42" fmla="*/ 1276 w 1703"/>
                <a:gd name="T43" fmla="*/ 253 h 1698"/>
                <a:gd name="T44" fmla="*/ 939 w 1703"/>
                <a:gd name="T45" fmla="*/ 244 h 1698"/>
                <a:gd name="T46" fmla="*/ 929 w 1703"/>
                <a:gd name="T47" fmla="*/ 143 h 1698"/>
                <a:gd name="T48" fmla="*/ 774 w 1703"/>
                <a:gd name="T49" fmla="*/ 143 h 1698"/>
                <a:gd name="T50" fmla="*/ 764 w 1703"/>
                <a:gd name="T51" fmla="*/ 244 h 1698"/>
                <a:gd name="T52" fmla="*/ 427 w 1703"/>
                <a:gd name="T53" fmla="*/ 253 h 1698"/>
                <a:gd name="T54" fmla="*/ 328 w 1703"/>
                <a:gd name="T55" fmla="*/ 257 h 1698"/>
                <a:gd name="T56" fmla="*/ 328 w 1703"/>
                <a:gd name="T57" fmla="*/ 389 h 1698"/>
                <a:gd name="T58" fmla="*/ 0 w 1703"/>
                <a:gd name="T59" fmla="*/ 1043 h 1698"/>
                <a:gd name="T60" fmla="*/ 297 w 1703"/>
                <a:gd name="T61" fmla="*/ 457 h 1698"/>
                <a:gd name="T62" fmla="*/ 580 w 1703"/>
                <a:gd name="T63" fmla="*/ 1043 h 1698"/>
                <a:gd name="T64" fmla="*/ 328 w 1703"/>
                <a:gd name="T65" fmla="*/ 1276 h 1698"/>
                <a:gd name="T66" fmla="*/ 328 w 1703"/>
                <a:gd name="T67" fmla="*/ 561 h 1698"/>
                <a:gd name="T68" fmla="*/ 510 w 1703"/>
                <a:gd name="T69" fmla="*/ 1043 h 1698"/>
                <a:gd name="T70" fmla="*/ 510 w 1703"/>
                <a:gd name="T71" fmla="*/ 1043 h 1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03" h="1698">
                  <a:moveTo>
                    <a:pt x="1244" y="1633"/>
                  </a:moveTo>
                  <a:cubicBezTo>
                    <a:pt x="1244" y="1698"/>
                    <a:pt x="1244" y="1698"/>
                    <a:pt x="1244" y="1698"/>
                  </a:cubicBezTo>
                  <a:cubicBezTo>
                    <a:pt x="459" y="1698"/>
                    <a:pt x="459" y="1698"/>
                    <a:pt x="459" y="1698"/>
                  </a:cubicBezTo>
                  <a:cubicBezTo>
                    <a:pt x="459" y="1633"/>
                    <a:pt x="459" y="1633"/>
                    <a:pt x="459" y="1633"/>
                  </a:cubicBezTo>
                  <a:cubicBezTo>
                    <a:pt x="459" y="1597"/>
                    <a:pt x="488" y="1567"/>
                    <a:pt x="524" y="1567"/>
                  </a:cubicBezTo>
                  <a:cubicBezTo>
                    <a:pt x="656" y="1567"/>
                    <a:pt x="656" y="1567"/>
                    <a:pt x="656" y="1567"/>
                  </a:cubicBezTo>
                  <a:cubicBezTo>
                    <a:pt x="660" y="1486"/>
                    <a:pt x="712" y="1417"/>
                    <a:pt x="786" y="1391"/>
                  </a:cubicBezTo>
                  <a:cubicBezTo>
                    <a:pt x="786" y="624"/>
                    <a:pt x="786" y="624"/>
                    <a:pt x="786" y="624"/>
                  </a:cubicBezTo>
                  <a:cubicBezTo>
                    <a:pt x="752" y="601"/>
                    <a:pt x="728" y="563"/>
                    <a:pt x="728" y="520"/>
                  </a:cubicBezTo>
                  <a:cubicBezTo>
                    <a:pt x="974" y="520"/>
                    <a:pt x="974" y="520"/>
                    <a:pt x="974" y="520"/>
                  </a:cubicBezTo>
                  <a:cubicBezTo>
                    <a:pt x="974" y="563"/>
                    <a:pt x="951" y="601"/>
                    <a:pt x="917" y="624"/>
                  </a:cubicBezTo>
                  <a:cubicBezTo>
                    <a:pt x="917" y="1391"/>
                    <a:pt x="917" y="1391"/>
                    <a:pt x="917" y="1391"/>
                  </a:cubicBezTo>
                  <a:cubicBezTo>
                    <a:pt x="990" y="1417"/>
                    <a:pt x="1044" y="1486"/>
                    <a:pt x="1047" y="1567"/>
                  </a:cubicBezTo>
                  <a:cubicBezTo>
                    <a:pt x="1179" y="1567"/>
                    <a:pt x="1179" y="1567"/>
                    <a:pt x="1179" y="1567"/>
                  </a:cubicBezTo>
                  <a:cubicBezTo>
                    <a:pt x="1215" y="1567"/>
                    <a:pt x="1244" y="1597"/>
                    <a:pt x="1244" y="1633"/>
                  </a:cubicBezTo>
                  <a:close/>
                  <a:moveTo>
                    <a:pt x="1703" y="1043"/>
                  </a:moveTo>
                  <a:cubicBezTo>
                    <a:pt x="1655" y="1179"/>
                    <a:pt x="1527" y="1276"/>
                    <a:pt x="1375" y="1276"/>
                  </a:cubicBezTo>
                  <a:cubicBezTo>
                    <a:pt x="1224" y="1276"/>
                    <a:pt x="1096" y="1179"/>
                    <a:pt x="1048" y="1043"/>
                  </a:cubicBezTo>
                  <a:cubicBezTo>
                    <a:pt x="1124" y="1043"/>
                    <a:pt x="1124" y="1043"/>
                    <a:pt x="1124" y="1043"/>
                  </a:cubicBezTo>
                  <a:cubicBezTo>
                    <a:pt x="1345" y="457"/>
                    <a:pt x="1345" y="457"/>
                    <a:pt x="1345" y="457"/>
                  </a:cubicBezTo>
                  <a:cubicBezTo>
                    <a:pt x="1354" y="432"/>
                    <a:pt x="1397" y="432"/>
                    <a:pt x="1406" y="457"/>
                  </a:cubicBezTo>
                  <a:cubicBezTo>
                    <a:pt x="1627" y="1043"/>
                    <a:pt x="1627" y="1043"/>
                    <a:pt x="1627" y="1043"/>
                  </a:cubicBezTo>
                  <a:lnTo>
                    <a:pt x="1703" y="1043"/>
                  </a:lnTo>
                  <a:close/>
                  <a:moveTo>
                    <a:pt x="1557" y="1043"/>
                  </a:moveTo>
                  <a:cubicBezTo>
                    <a:pt x="1375" y="561"/>
                    <a:pt x="1375" y="561"/>
                    <a:pt x="1375" y="561"/>
                  </a:cubicBezTo>
                  <a:cubicBezTo>
                    <a:pt x="1194" y="1043"/>
                    <a:pt x="1194" y="1043"/>
                    <a:pt x="1194" y="1043"/>
                  </a:cubicBezTo>
                  <a:lnTo>
                    <a:pt x="1557" y="1043"/>
                  </a:lnTo>
                  <a:close/>
                  <a:moveTo>
                    <a:pt x="328" y="389"/>
                  </a:moveTo>
                  <a:cubicBezTo>
                    <a:pt x="357" y="389"/>
                    <a:pt x="381" y="369"/>
                    <a:pt x="390" y="342"/>
                  </a:cubicBezTo>
                  <a:cubicBezTo>
                    <a:pt x="411" y="334"/>
                    <a:pt x="434" y="323"/>
                    <a:pt x="456" y="311"/>
                  </a:cubicBezTo>
                  <a:cubicBezTo>
                    <a:pt x="507" y="286"/>
                    <a:pt x="563" y="257"/>
                    <a:pt x="622" y="257"/>
                  </a:cubicBezTo>
                  <a:cubicBezTo>
                    <a:pt x="679" y="257"/>
                    <a:pt x="714" y="284"/>
                    <a:pt x="734" y="306"/>
                  </a:cubicBezTo>
                  <a:cubicBezTo>
                    <a:pt x="734" y="311"/>
                    <a:pt x="733" y="317"/>
                    <a:pt x="733" y="323"/>
                  </a:cubicBezTo>
                  <a:cubicBezTo>
                    <a:pt x="733" y="388"/>
                    <a:pt x="786" y="442"/>
                    <a:pt x="851" y="442"/>
                  </a:cubicBezTo>
                  <a:cubicBezTo>
                    <a:pt x="917" y="442"/>
                    <a:pt x="970" y="388"/>
                    <a:pt x="970" y="323"/>
                  </a:cubicBezTo>
                  <a:cubicBezTo>
                    <a:pt x="970" y="317"/>
                    <a:pt x="969" y="312"/>
                    <a:pt x="968" y="306"/>
                  </a:cubicBezTo>
                  <a:cubicBezTo>
                    <a:pt x="989" y="284"/>
                    <a:pt x="1024" y="257"/>
                    <a:pt x="1081" y="257"/>
                  </a:cubicBezTo>
                  <a:cubicBezTo>
                    <a:pt x="1140" y="257"/>
                    <a:pt x="1196" y="286"/>
                    <a:pt x="1247" y="311"/>
                  </a:cubicBezTo>
                  <a:cubicBezTo>
                    <a:pt x="1269" y="323"/>
                    <a:pt x="1291" y="334"/>
                    <a:pt x="1313" y="342"/>
                  </a:cubicBezTo>
                  <a:cubicBezTo>
                    <a:pt x="1321" y="369"/>
                    <a:pt x="1346" y="389"/>
                    <a:pt x="1375" y="389"/>
                  </a:cubicBezTo>
                  <a:cubicBezTo>
                    <a:pt x="1412" y="389"/>
                    <a:pt x="1442" y="360"/>
                    <a:pt x="1442" y="323"/>
                  </a:cubicBezTo>
                  <a:cubicBezTo>
                    <a:pt x="1442" y="286"/>
                    <a:pt x="1412" y="257"/>
                    <a:pt x="1375" y="257"/>
                  </a:cubicBezTo>
                  <a:cubicBezTo>
                    <a:pt x="1357" y="257"/>
                    <a:pt x="1340" y="265"/>
                    <a:pt x="1328" y="278"/>
                  </a:cubicBezTo>
                  <a:cubicBezTo>
                    <a:pt x="1312" y="271"/>
                    <a:pt x="1294" y="262"/>
                    <a:pt x="1276" y="253"/>
                  </a:cubicBezTo>
                  <a:cubicBezTo>
                    <a:pt x="1219" y="224"/>
                    <a:pt x="1155" y="192"/>
                    <a:pt x="1081" y="192"/>
                  </a:cubicBezTo>
                  <a:cubicBezTo>
                    <a:pt x="1015" y="192"/>
                    <a:pt x="970" y="217"/>
                    <a:pt x="939" y="244"/>
                  </a:cubicBezTo>
                  <a:cubicBezTo>
                    <a:pt x="925" y="228"/>
                    <a:pt x="908" y="217"/>
                    <a:pt x="888" y="210"/>
                  </a:cubicBezTo>
                  <a:cubicBezTo>
                    <a:pt x="912" y="197"/>
                    <a:pt x="929" y="172"/>
                    <a:pt x="929" y="143"/>
                  </a:cubicBezTo>
                  <a:cubicBezTo>
                    <a:pt x="929" y="100"/>
                    <a:pt x="851" y="0"/>
                    <a:pt x="851" y="0"/>
                  </a:cubicBezTo>
                  <a:cubicBezTo>
                    <a:pt x="851" y="0"/>
                    <a:pt x="774" y="100"/>
                    <a:pt x="774" y="143"/>
                  </a:cubicBezTo>
                  <a:cubicBezTo>
                    <a:pt x="774" y="172"/>
                    <a:pt x="791" y="197"/>
                    <a:pt x="816" y="210"/>
                  </a:cubicBezTo>
                  <a:cubicBezTo>
                    <a:pt x="795" y="217"/>
                    <a:pt x="777" y="228"/>
                    <a:pt x="764" y="244"/>
                  </a:cubicBezTo>
                  <a:cubicBezTo>
                    <a:pt x="733" y="217"/>
                    <a:pt x="688" y="192"/>
                    <a:pt x="622" y="192"/>
                  </a:cubicBezTo>
                  <a:cubicBezTo>
                    <a:pt x="548" y="192"/>
                    <a:pt x="484" y="224"/>
                    <a:pt x="427" y="253"/>
                  </a:cubicBezTo>
                  <a:cubicBezTo>
                    <a:pt x="409" y="262"/>
                    <a:pt x="392" y="271"/>
                    <a:pt x="375" y="278"/>
                  </a:cubicBezTo>
                  <a:cubicBezTo>
                    <a:pt x="363" y="265"/>
                    <a:pt x="346" y="257"/>
                    <a:pt x="328" y="257"/>
                  </a:cubicBezTo>
                  <a:cubicBezTo>
                    <a:pt x="291" y="257"/>
                    <a:pt x="261" y="286"/>
                    <a:pt x="261" y="323"/>
                  </a:cubicBezTo>
                  <a:cubicBezTo>
                    <a:pt x="261" y="360"/>
                    <a:pt x="291" y="389"/>
                    <a:pt x="328" y="389"/>
                  </a:cubicBezTo>
                  <a:close/>
                  <a:moveTo>
                    <a:pt x="328" y="1276"/>
                  </a:moveTo>
                  <a:cubicBezTo>
                    <a:pt x="176" y="1276"/>
                    <a:pt x="48" y="1179"/>
                    <a:pt x="0" y="1043"/>
                  </a:cubicBezTo>
                  <a:cubicBezTo>
                    <a:pt x="76" y="1043"/>
                    <a:pt x="76" y="1043"/>
                    <a:pt x="76" y="1043"/>
                  </a:cubicBezTo>
                  <a:cubicBezTo>
                    <a:pt x="297" y="457"/>
                    <a:pt x="297" y="457"/>
                    <a:pt x="297" y="457"/>
                  </a:cubicBezTo>
                  <a:cubicBezTo>
                    <a:pt x="306" y="432"/>
                    <a:pt x="349" y="432"/>
                    <a:pt x="358" y="457"/>
                  </a:cubicBezTo>
                  <a:cubicBezTo>
                    <a:pt x="580" y="1043"/>
                    <a:pt x="580" y="1043"/>
                    <a:pt x="580" y="1043"/>
                  </a:cubicBezTo>
                  <a:cubicBezTo>
                    <a:pt x="655" y="1043"/>
                    <a:pt x="655" y="1043"/>
                    <a:pt x="655" y="1043"/>
                  </a:cubicBezTo>
                  <a:cubicBezTo>
                    <a:pt x="607" y="1179"/>
                    <a:pt x="479" y="1276"/>
                    <a:pt x="328" y="1276"/>
                  </a:cubicBezTo>
                  <a:close/>
                  <a:moveTo>
                    <a:pt x="510" y="1043"/>
                  </a:moveTo>
                  <a:cubicBezTo>
                    <a:pt x="328" y="561"/>
                    <a:pt x="328" y="561"/>
                    <a:pt x="328" y="561"/>
                  </a:cubicBezTo>
                  <a:cubicBezTo>
                    <a:pt x="146" y="1043"/>
                    <a:pt x="146" y="1043"/>
                    <a:pt x="146" y="1043"/>
                  </a:cubicBezTo>
                  <a:lnTo>
                    <a:pt x="510" y="1043"/>
                  </a:lnTo>
                  <a:close/>
                  <a:moveTo>
                    <a:pt x="510" y="1043"/>
                  </a:moveTo>
                  <a:cubicBezTo>
                    <a:pt x="510" y="1043"/>
                    <a:pt x="510" y="1043"/>
                    <a:pt x="510" y="104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2400"/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556C6BB-717F-470A-AAC5-1F046C99A437}"/>
                </a:ext>
              </a:extLst>
            </p:cNvPr>
            <p:cNvGrpSpPr/>
            <p:nvPr/>
          </p:nvGrpSpPr>
          <p:grpSpPr>
            <a:xfrm>
              <a:off x="6192684" y="2848501"/>
              <a:ext cx="393006" cy="328315"/>
              <a:chOff x="5551488" y="5846763"/>
              <a:chExt cx="1668463" cy="1393826"/>
            </a:xfrm>
            <a:solidFill>
              <a:schemeClr val="bg1"/>
            </a:solidFill>
          </p:grpSpPr>
          <p:sp>
            <p:nvSpPr>
              <p:cNvPr id="198" name="Freeform 15">
                <a:extLst>
                  <a:ext uri="{FF2B5EF4-FFF2-40B4-BE49-F238E27FC236}">
                    <a16:creationId xmlns:a16="http://schemas.microsoft.com/office/drawing/2014/main" id="{2635D707-A8CB-485F-9D1A-FEB30D812B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51488" y="5927726"/>
                <a:ext cx="1454150" cy="1312863"/>
              </a:xfrm>
              <a:custGeom>
                <a:avLst/>
                <a:gdLst>
                  <a:gd name="T0" fmla="*/ 1094 w 1434"/>
                  <a:gd name="T1" fmla="*/ 137 h 1295"/>
                  <a:gd name="T2" fmla="*/ 553 w 1434"/>
                  <a:gd name="T3" fmla="*/ 90 h 1295"/>
                  <a:gd name="T4" fmla="*/ 387 w 1434"/>
                  <a:gd name="T5" fmla="*/ 456 h 1295"/>
                  <a:gd name="T6" fmla="*/ 483 w 1434"/>
                  <a:gd name="T7" fmla="*/ 595 h 1295"/>
                  <a:gd name="T8" fmla="*/ 627 w 1434"/>
                  <a:gd name="T9" fmla="*/ 528 h 1295"/>
                  <a:gd name="T10" fmla="*/ 704 w 1434"/>
                  <a:gd name="T11" fmla="*/ 400 h 1295"/>
                  <a:gd name="T12" fmla="*/ 1209 w 1434"/>
                  <a:gd name="T13" fmla="*/ 823 h 1295"/>
                  <a:gd name="T14" fmla="*/ 1149 w 1434"/>
                  <a:gd name="T15" fmla="*/ 883 h 1295"/>
                  <a:gd name="T16" fmla="*/ 998 w 1434"/>
                  <a:gd name="T17" fmla="*/ 780 h 1295"/>
                  <a:gd name="T18" fmla="*/ 1101 w 1434"/>
                  <a:gd name="T19" fmla="*/ 931 h 1295"/>
                  <a:gd name="T20" fmla="*/ 1041 w 1434"/>
                  <a:gd name="T21" fmla="*/ 991 h 1295"/>
                  <a:gd name="T22" fmla="*/ 890 w 1434"/>
                  <a:gd name="T23" fmla="*/ 888 h 1295"/>
                  <a:gd name="T24" fmla="*/ 993 w 1434"/>
                  <a:gd name="T25" fmla="*/ 1039 h 1295"/>
                  <a:gd name="T26" fmla="*/ 933 w 1434"/>
                  <a:gd name="T27" fmla="*/ 1099 h 1295"/>
                  <a:gd name="T28" fmla="*/ 781 w 1434"/>
                  <a:gd name="T29" fmla="*/ 996 h 1295"/>
                  <a:gd name="T30" fmla="*/ 884 w 1434"/>
                  <a:gd name="T31" fmla="*/ 1147 h 1295"/>
                  <a:gd name="T32" fmla="*/ 824 w 1434"/>
                  <a:gd name="T33" fmla="*/ 1207 h 1295"/>
                  <a:gd name="T34" fmla="*/ 685 w 1434"/>
                  <a:gd name="T35" fmla="*/ 989 h 1295"/>
                  <a:gd name="T36" fmla="*/ 577 w 1434"/>
                  <a:gd name="T37" fmla="*/ 881 h 1295"/>
                  <a:gd name="T38" fmla="*/ 469 w 1434"/>
                  <a:gd name="T39" fmla="*/ 773 h 1295"/>
                  <a:gd name="T40" fmla="*/ 361 w 1434"/>
                  <a:gd name="T41" fmla="*/ 664 h 1295"/>
                  <a:gd name="T42" fmla="*/ 61 w 1434"/>
                  <a:gd name="T43" fmla="*/ 451 h 1295"/>
                  <a:gd name="T44" fmla="*/ 13 w 1434"/>
                  <a:gd name="T45" fmla="*/ 499 h 1295"/>
                  <a:gd name="T46" fmla="*/ 155 w 1434"/>
                  <a:gd name="T47" fmla="*/ 762 h 1295"/>
                  <a:gd name="T48" fmla="*/ 264 w 1434"/>
                  <a:gd name="T49" fmla="*/ 870 h 1295"/>
                  <a:gd name="T50" fmla="*/ 372 w 1434"/>
                  <a:gd name="T51" fmla="*/ 978 h 1295"/>
                  <a:gd name="T52" fmla="*/ 480 w 1434"/>
                  <a:gd name="T53" fmla="*/ 1086 h 1295"/>
                  <a:gd name="T54" fmla="*/ 588 w 1434"/>
                  <a:gd name="T55" fmla="*/ 1194 h 1295"/>
                  <a:gd name="T56" fmla="*/ 776 w 1434"/>
                  <a:gd name="T57" fmla="*/ 1256 h 1295"/>
                  <a:gd name="T58" fmla="*/ 960 w 1434"/>
                  <a:gd name="T59" fmla="*/ 1175 h 1295"/>
                  <a:gd name="T60" fmla="*/ 1069 w 1434"/>
                  <a:gd name="T61" fmla="*/ 1067 h 1295"/>
                  <a:gd name="T62" fmla="*/ 1177 w 1434"/>
                  <a:gd name="T63" fmla="*/ 959 h 1295"/>
                  <a:gd name="T64" fmla="*/ 1257 w 1434"/>
                  <a:gd name="T65" fmla="*/ 775 h 1295"/>
                  <a:gd name="T66" fmla="*/ 1420 w 1434"/>
                  <a:gd name="T67" fmla="*/ 506 h 1295"/>
                  <a:gd name="T68" fmla="*/ 1108 w 1434"/>
                  <a:gd name="T69" fmla="*/ 146 h 1295"/>
                  <a:gd name="T70" fmla="*/ 1108 w 1434"/>
                  <a:gd name="T71" fmla="*/ 146 h 1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4" h="1295">
                    <a:moveTo>
                      <a:pt x="1108" y="146"/>
                    </a:moveTo>
                    <a:cubicBezTo>
                      <a:pt x="1104" y="142"/>
                      <a:pt x="1099" y="139"/>
                      <a:pt x="1094" y="137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657" y="0"/>
                      <a:pt x="575" y="68"/>
                      <a:pt x="553" y="90"/>
                    </a:cubicBezTo>
                    <a:cubicBezTo>
                      <a:pt x="541" y="103"/>
                      <a:pt x="531" y="117"/>
                      <a:pt x="526" y="128"/>
                    </a:cubicBezTo>
                    <a:cubicBezTo>
                      <a:pt x="387" y="456"/>
                      <a:pt x="387" y="456"/>
                      <a:pt x="387" y="456"/>
                    </a:cubicBezTo>
                    <a:cubicBezTo>
                      <a:pt x="379" y="474"/>
                      <a:pt x="381" y="499"/>
                      <a:pt x="394" y="524"/>
                    </a:cubicBezTo>
                    <a:cubicBezTo>
                      <a:pt x="412" y="560"/>
                      <a:pt x="444" y="586"/>
                      <a:pt x="483" y="595"/>
                    </a:cubicBezTo>
                    <a:cubicBezTo>
                      <a:pt x="526" y="605"/>
                      <a:pt x="570" y="591"/>
                      <a:pt x="606" y="556"/>
                    </a:cubicBezTo>
                    <a:cubicBezTo>
                      <a:pt x="615" y="547"/>
                      <a:pt x="622" y="537"/>
                      <a:pt x="627" y="528"/>
                    </a:cubicBezTo>
                    <a:cubicBezTo>
                      <a:pt x="674" y="441"/>
                      <a:pt x="674" y="441"/>
                      <a:pt x="674" y="441"/>
                    </a:cubicBezTo>
                    <a:cubicBezTo>
                      <a:pt x="681" y="427"/>
                      <a:pt x="693" y="412"/>
                      <a:pt x="704" y="400"/>
                    </a:cubicBezTo>
                    <a:cubicBezTo>
                      <a:pt x="745" y="360"/>
                      <a:pt x="764" y="379"/>
                      <a:pt x="772" y="386"/>
                    </a:cubicBezTo>
                    <a:cubicBezTo>
                      <a:pt x="842" y="454"/>
                      <a:pt x="1209" y="823"/>
                      <a:pt x="1209" y="823"/>
                    </a:cubicBezTo>
                    <a:cubicBezTo>
                      <a:pt x="1222" y="836"/>
                      <a:pt x="1219" y="860"/>
                      <a:pt x="1203" y="877"/>
                    </a:cubicBezTo>
                    <a:cubicBezTo>
                      <a:pt x="1187" y="893"/>
                      <a:pt x="1162" y="896"/>
                      <a:pt x="1149" y="883"/>
                    </a:cubicBezTo>
                    <a:cubicBezTo>
                      <a:pt x="1046" y="780"/>
                      <a:pt x="1046" y="780"/>
                      <a:pt x="1046" y="780"/>
                    </a:cubicBezTo>
                    <a:cubicBezTo>
                      <a:pt x="1032" y="766"/>
                      <a:pt x="1011" y="766"/>
                      <a:pt x="998" y="780"/>
                    </a:cubicBezTo>
                    <a:cubicBezTo>
                      <a:pt x="984" y="793"/>
                      <a:pt x="984" y="814"/>
                      <a:pt x="998" y="828"/>
                    </a:cubicBezTo>
                    <a:cubicBezTo>
                      <a:pt x="1101" y="931"/>
                      <a:pt x="1101" y="931"/>
                      <a:pt x="1101" y="931"/>
                    </a:cubicBezTo>
                    <a:cubicBezTo>
                      <a:pt x="1114" y="944"/>
                      <a:pt x="1111" y="969"/>
                      <a:pt x="1095" y="985"/>
                    </a:cubicBezTo>
                    <a:cubicBezTo>
                      <a:pt x="1078" y="1001"/>
                      <a:pt x="1054" y="1004"/>
                      <a:pt x="1041" y="991"/>
                    </a:cubicBezTo>
                    <a:cubicBezTo>
                      <a:pt x="938" y="888"/>
                      <a:pt x="938" y="888"/>
                      <a:pt x="938" y="888"/>
                    </a:cubicBezTo>
                    <a:cubicBezTo>
                      <a:pt x="924" y="875"/>
                      <a:pt x="903" y="875"/>
                      <a:pt x="890" y="888"/>
                    </a:cubicBezTo>
                    <a:cubicBezTo>
                      <a:pt x="876" y="901"/>
                      <a:pt x="876" y="923"/>
                      <a:pt x="890" y="936"/>
                    </a:cubicBezTo>
                    <a:cubicBezTo>
                      <a:pt x="993" y="1039"/>
                      <a:pt x="993" y="1039"/>
                      <a:pt x="993" y="1039"/>
                    </a:cubicBezTo>
                    <a:cubicBezTo>
                      <a:pt x="1006" y="1052"/>
                      <a:pt x="1003" y="1077"/>
                      <a:pt x="987" y="1093"/>
                    </a:cubicBezTo>
                    <a:cubicBezTo>
                      <a:pt x="970" y="1109"/>
                      <a:pt x="946" y="1112"/>
                      <a:pt x="933" y="1099"/>
                    </a:cubicBezTo>
                    <a:cubicBezTo>
                      <a:pt x="829" y="996"/>
                      <a:pt x="829" y="996"/>
                      <a:pt x="829" y="996"/>
                    </a:cubicBezTo>
                    <a:cubicBezTo>
                      <a:pt x="816" y="983"/>
                      <a:pt x="795" y="983"/>
                      <a:pt x="781" y="996"/>
                    </a:cubicBezTo>
                    <a:cubicBezTo>
                      <a:pt x="768" y="1009"/>
                      <a:pt x="768" y="1031"/>
                      <a:pt x="781" y="1044"/>
                    </a:cubicBezTo>
                    <a:cubicBezTo>
                      <a:pt x="884" y="1147"/>
                      <a:pt x="884" y="1147"/>
                      <a:pt x="884" y="1147"/>
                    </a:cubicBezTo>
                    <a:cubicBezTo>
                      <a:pt x="898" y="1160"/>
                      <a:pt x="895" y="1185"/>
                      <a:pt x="879" y="1201"/>
                    </a:cubicBezTo>
                    <a:cubicBezTo>
                      <a:pt x="862" y="1218"/>
                      <a:pt x="837" y="1220"/>
                      <a:pt x="824" y="1207"/>
                    </a:cubicBezTo>
                    <a:cubicBezTo>
                      <a:pt x="699" y="1082"/>
                      <a:pt x="699" y="1082"/>
                      <a:pt x="699" y="1082"/>
                    </a:cubicBezTo>
                    <a:cubicBezTo>
                      <a:pt x="717" y="1055"/>
                      <a:pt x="712" y="1016"/>
                      <a:pt x="685" y="989"/>
                    </a:cubicBezTo>
                    <a:cubicBezTo>
                      <a:pt x="655" y="959"/>
                      <a:pt x="610" y="956"/>
                      <a:pt x="583" y="983"/>
                    </a:cubicBezTo>
                    <a:cubicBezTo>
                      <a:pt x="610" y="956"/>
                      <a:pt x="607" y="911"/>
                      <a:pt x="577" y="881"/>
                    </a:cubicBezTo>
                    <a:cubicBezTo>
                      <a:pt x="547" y="851"/>
                      <a:pt x="501" y="848"/>
                      <a:pt x="475" y="875"/>
                    </a:cubicBezTo>
                    <a:cubicBezTo>
                      <a:pt x="501" y="848"/>
                      <a:pt x="499" y="802"/>
                      <a:pt x="469" y="773"/>
                    </a:cubicBezTo>
                    <a:cubicBezTo>
                      <a:pt x="439" y="743"/>
                      <a:pt x="393" y="740"/>
                      <a:pt x="367" y="767"/>
                    </a:cubicBezTo>
                    <a:cubicBezTo>
                      <a:pt x="393" y="740"/>
                      <a:pt x="391" y="694"/>
                      <a:pt x="361" y="664"/>
                    </a:cubicBezTo>
                    <a:cubicBezTo>
                      <a:pt x="333" y="637"/>
                      <a:pt x="291" y="633"/>
                      <a:pt x="264" y="654"/>
                    </a:cubicBezTo>
                    <a:cubicBezTo>
                      <a:pt x="61" y="451"/>
                      <a:pt x="61" y="451"/>
                      <a:pt x="61" y="451"/>
                    </a:cubicBezTo>
                    <a:cubicBezTo>
                      <a:pt x="48" y="437"/>
                      <a:pt x="26" y="437"/>
                      <a:pt x="13" y="451"/>
                    </a:cubicBezTo>
                    <a:cubicBezTo>
                      <a:pt x="0" y="464"/>
                      <a:pt x="0" y="486"/>
                      <a:pt x="13" y="499"/>
                    </a:cubicBezTo>
                    <a:cubicBezTo>
                      <a:pt x="216" y="702"/>
                      <a:pt x="216" y="702"/>
                      <a:pt x="216" y="702"/>
                    </a:cubicBezTo>
                    <a:cubicBezTo>
                      <a:pt x="155" y="762"/>
                      <a:pt x="155" y="762"/>
                      <a:pt x="155" y="762"/>
                    </a:cubicBezTo>
                    <a:cubicBezTo>
                      <a:pt x="129" y="788"/>
                      <a:pt x="132" y="834"/>
                      <a:pt x="161" y="864"/>
                    </a:cubicBezTo>
                    <a:cubicBezTo>
                      <a:pt x="191" y="894"/>
                      <a:pt x="237" y="896"/>
                      <a:pt x="264" y="870"/>
                    </a:cubicBezTo>
                    <a:cubicBezTo>
                      <a:pt x="237" y="896"/>
                      <a:pt x="240" y="942"/>
                      <a:pt x="270" y="972"/>
                    </a:cubicBezTo>
                    <a:cubicBezTo>
                      <a:pt x="299" y="1002"/>
                      <a:pt x="345" y="1005"/>
                      <a:pt x="372" y="978"/>
                    </a:cubicBezTo>
                    <a:cubicBezTo>
                      <a:pt x="345" y="1005"/>
                      <a:pt x="348" y="1050"/>
                      <a:pt x="378" y="1080"/>
                    </a:cubicBezTo>
                    <a:cubicBezTo>
                      <a:pt x="408" y="1110"/>
                      <a:pt x="453" y="1113"/>
                      <a:pt x="480" y="1086"/>
                    </a:cubicBezTo>
                    <a:cubicBezTo>
                      <a:pt x="453" y="1113"/>
                      <a:pt x="456" y="1158"/>
                      <a:pt x="486" y="1188"/>
                    </a:cubicBezTo>
                    <a:cubicBezTo>
                      <a:pt x="516" y="1218"/>
                      <a:pt x="561" y="1221"/>
                      <a:pt x="588" y="1194"/>
                    </a:cubicBezTo>
                    <a:cubicBezTo>
                      <a:pt x="652" y="1131"/>
                      <a:pt x="652" y="1131"/>
                      <a:pt x="652" y="1131"/>
                    </a:cubicBezTo>
                    <a:cubicBezTo>
                      <a:pt x="776" y="1256"/>
                      <a:pt x="776" y="1256"/>
                      <a:pt x="776" y="1256"/>
                    </a:cubicBezTo>
                    <a:cubicBezTo>
                      <a:pt x="816" y="1295"/>
                      <a:pt x="883" y="1292"/>
                      <a:pt x="926" y="1249"/>
                    </a:cubicBezTo>
                    <a:cubicBezTo>
                      <a:pt x="948" y="1228"/>
                      <a:pt x="959" y="1202"/>
                      <a:pt x="960" y="1175"/>
                    </a:cubicBezTo>
                    <a:cubicBezTo>
                      <a:pt x="987" y="1174"/>
                      <a:pt x="1014" y="1162"/>
                      <a:pt x="1035" y="1141"/>
                    </a:cubicBezTo>
                    <a:cubicBezTo>
                      <a:pt x="1056" y="1120"/>
                      <a:pt x="1067" y="1094"/>
                      <a:pt x="1069" y="1067"/>
                    </a:cubicBezTo>
                    <a:cubicBezTo>
                      <a:pt x="1095" y="1065"/>
                      <a:pt x="1122" y="1054"/>
                      <a:pt x="1143" y="1033"/>
                    </a:cubicBezTo>
                    <a:cubicBezTo>
                      <a:pt x="1164" y="1012"/>
                      <a:pt x="1175" y="985"/>
                      <a:pt x="1177" y="959"/>
                    </a:cubicBezTo>
                    <a:cubicBezTo>
                      <a:pt x="1203" y="957"/>
                      <a:pt x="1230" y="946"/>
                      <a:pt x="1251" y="925"/>
                    </a:cubicBezTo>
                    <a:cubicBezTo>
                      <a:pt x="1294" y="882"/>
                      <a:pt x="1297" y="814"/>
                      <a:pt x="1257" y="775"/>
                    </a:cubicBezTo>
                    <a:cubicBezTo>
                      <a:pt x="1204" y="722"/>
                      <a:pt x="1204" y="722"/>
                      <a:pt x="1204" y="722"/>
                    </a:cubicBezTo>
                    <a:cubicBezTo>
                      <a:pt x="1420" y="506"/>
                      <a:pt x="1420" y="506"/>
                      <a:pt x="1420" y="506"/>
                    </a:cubicBezTo>
                    <a:cubicBezTo>
                      <a:pt x="1434" y="493"/>
                      <a:pt x="1434" y="471"/>
                      <a:pt x="1420" y="458"/>
                    </a:cubicBezTo>
                    <a:lnTo>
                      <a:pt x="1108" y="146"/>
                    </a:lnTo>
                    <a:close/>
                    <a:moveTo>
                      <a:pt x="1108" y="146"/>
                    </a:moveTo>
                    <a:cubicBezTo>
                      <a:pt x="1108" y="146"/>
                      <a:pt x="1108" y="146"/>
                      <a:pt x="1108" y="1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199" name="Freeform 16">
                <a:extLst>
                  <a:ext uri="{FF2B5EF4-FFF2-40B4-BE49-F238E27FC236}">
                    <a16:creationId xmlns:a16="http://schemas.microsoft.com/office/drawing/2014/main" id="{30759DB4-9F25-4629-A416-3EC5E7F3F2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92901" y="5846763"/>
                <a:ext cx="527050" cy="527050"/>
              </a:xfrm>
              <a:custGeom>
                <a:avLst/>
                <a:gdLst>
                  <a:gd name="T0" fmla="*/ 494 w 520"/>
                  <a:gd name="T1" fmla="*/ 302 h 520"/>
                  <a:gd name="T2" fmla="*/ 219 w 520"/>
                  <a:gd name="T3" fmla="*/ 27 h 520"/>
                  <a:gd name="T4" fmla="*/ 122 w 520"/>
                  <a:gd name="T5" fmla="*/ 27 h 520"/>
                  <a:gd name="T6" fmla="*/ 26 w 520"/>
                  <a:gd name="T7" fmla="*/ 123 h 520"/>
                  <a:gd name="T8" fmla="*/ 26 w 520"/>
                  <a:gd name="T9" fmla="*/ 219 h 520"/>
                  <a:gd name="T10" fmla="*/ 301 w 520"/>
                  <a:gd name="T11" fmla="*/ 494 h 520"/>
                  <a:gd name="T12" fmla="*/ 397 w 520"/>
                  <a:gd name="T13" fmla="*/ 494 h 520"/>
                  <a:gd name="T14" fmla="*/ 494 w 520"/>
                  <a:gd name="T15" fmla="*/ 398 h 520"/>
                  <a:gd name="T16" fmla="*/ 494 w 520"/>
                  <a:gd name="T17" fmla="*/ 302 h 520"/>
                  <a:gd name="T18" fmla="*/ 349 w 520"/>
                  <a:gd name="T19" fmla="*/ 442 h 520"/>
                  <a:gd name="T20" fmla="*/ 293 w 520"/>
                  <a:gd name="T21" fmla="*/ 386 h 520"/>
                  <a:gd name="T22" fmla="*/ 349 w 520"/>
                  <a:gd name="T23" fmla="*/ 330 h 520"/>
                  <a:gd name="T24" fmla="*/ 405 w 520"/>
                  <a:gd name="T25" fmla="*/ 386 h 520"/>
                  <a:gd name="T26" fmla="*/ 349 w 520"/>
                  <a:gd name="T27" fmla="*/ 442 h 520"/>
                  <a:gd name="T28" fmla="*/ 349 w 520"/>
                  <a:gd name="T29" fmla="*/ 442 h 520"/>
                  <a:gd name="T30" fmla="*/ 349 w 520"/>
                  <a:gd name="T31" fmla="*/ 442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20" h="520">
                    <a:moveTo>
                      <a:pt x="494" y="302"/>
                    </a:moveTo>
                    <a:cubicBezTo>
                      <a:pt x="219" y="27"/>
                      <a:pt x="219" y="27"/>
                      <a:pt x="219" y="27"/>
                    </a:cubicBezTo>
                    <a:cubicBezTo>
                      <a:pt x="192" y="0"/>
                      <a:pt x="149" y="0"/>
                      <a:pt x="122" y="27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0" y="149"/>
                      <a:pt x="0" y="192"/>
                      <a:pt x="26" y="219"/>
                    </a:cubicBezTo>
                    <a:cubicBezTo>
                      <a:pt x="301" y="494"/>
                      <a:pt x="301" y="494"/>
                      <a:pt x="301" y="494"/>
                    </a:cubicBezTo>
                    <a:cubicBezTo>
                      <a:pt x="328" y="520"/>
                      <a:pt x="371" y="520"/>
                      <a:pt x="397" y="494"/>
                    </a:cubicBezTo>
                    <a:cubicBezTo>
                      <a:pt x="494" y="398"/>
                      <a:pt x="494" y="398"/>
                      <a:pt x="494" y="398"/>
                    </a:cubicBezTo>
                    <a:cubicBezTo>
                      <a:pt x="520" y="371"/>
                      <a:pt x="520" y="328"/>
                      <a:pt x="494" y="302"/>
                    </a:cubicBezTo>
                    <a:close/>
                    <a:moveTo>
                      <a:pt x="349" y="442"/>
                    </a:moveTo>
                    <a:cubicBezTo>
                      <a:pt x="319" y="442"/>
                      <a:pt x="293" y="417"/>
                      <a:pt x="293" y="386"/>
                    </a:cubicBezTo>
                    <a:cubicBezTo>
                      <a:pt x="293" y="355"/>
                      <a:pt x="319" y="330"/>
                      <a:pt x="349" y="330"/>
                    </a:cubicBezTo>
                    <a:cubicBezTo>
                      <a:pt x="380" y="330"/>
                      <a:pt x="405" y="355"/>
                      <a:pt x="405" y="386"/>
                    </a:cubicBezTo>
                    <a:cubicBezTo>
                      <a:pt x="405" y="417"/>
                      <a:pt x="380" y="442"/>
                      <a:pt x="349" y="442"/>
                    </a:cubicBezTo>
                    <a:close/>
                    <a:moveTo>
                      <a:pt x="349" y="442"/>
                    </a:moveTo>
                    <a:cubicBezTo>
                      <a:pt x="349" y="442"/>
                      <a:pt x="349" y="442"/>
                      <a:pt x="349" y="4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65F022DE-D76E-40A3-9BE0-8CEBA425EC34}"/>
                </a:ext>
              </a:extLst>
            </p:cNvPr>
            <p:cNvGrpSpPr/>
            <p:nvPr/>
          </p:nvGrpSpPr>
          <p:grpSpPr>
            <a:xfrm>
              <a:off x="6193433" y="2071133"/>
              <a:ext cx="391510" cy="391135"/>
              <a:chOff x="5492751" y="1401763"/>
              <a:chExt cx="1662112" cy="1660526"/>
            </a:xfrm>
            <a:solidFill>
              <a:schemeClr val="bg1"/>
            </a:solidFill>
          </p:grpSpPr>
          <p:sp>
            <p:nvSpPr>
              <p:cNvPr id="188" name="Freeform 17">
                <a:extLst>
                  <a:ext uri="{FF2B5EF4-FFF2-40B4-BE49-F238E27FC236}">
                    <a16:creationId xmlns:a16="http://schemas.microsoft.com/office/drawing/2014/main" id="{29D2FBB5-57A3-433E-9BF8-E08E18502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8676" y="1846263"/>
                <a:ext cx="812800" cy="920750"/>
              </a:xfrm>
              <a:custGeom>
                <a:avLst/>
                <a:gdLst>
                  <a:gd name="T0" fmla="*/ 788 w 803"/>
                  <a:gd name="T1" fmla="*/ 335 h 907"/>
                  <a:gd name="T2" fmla="*/ 788 w 803"/>
                  <a:gd name="T3" fmla="*/ 335 h 907"/>
                  <a:gd name="T4" fmla="*/ 455 w 803"/>
                  <a:gd name="T5" fmla="*/ 2 h 907"/>
                  <a:gd name="T6" fmla="*/ 410 w 803"/>
                  <a:gd name="T7" fmla="*/ 0 h 907"/>
                  <a:gd name="T8" fmla="*/ 59 w 803"/>
                  <a:gd name="T9" fmla="*/ 235 h 907"/>
                  <a:gd name="T10" fmla="*/ 143 w 803"/>
                  <a:gd name="T11" fmla="*/ 650 h 907"/>
                  <a:gd name="T12" fmla="*/ 235 w 803"/>
                  <a:gd name="T13" fmla="*/ 863 h 907"/>
                  <a:gd name="T14" fmla="*/ 235 w 803"/>
                  <a:gd name="T15" fmla="*/ 907 h 907"/>
                  <a:gd name="T16" fmla="*/ 586 w 803"/>
                  <a:gd name="T17" fmla="*/ 907 h 907"/>
                  <a:gd name="T18" fmla="*/ 586 w 803"/>
                  <a:gd name="T19" fmla="*/ 863 h 907"/>
                  <a:gd name="T20" fmla="*/ 675 w 803"/>
                  <a:gd name="T21" fmla="*/ 653 h 907"/>
                  <a:gd name="T22" fmla="*/ 788 w 803"/>
                  <a:gd name="T23" fmla="*/ 335 h 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3" h="907">
                    <a:moveTo>
                      <a:pt x="788" y="335"/>
                    </a:moveTo>
                    <a:cubicBezTo>
                      <a:pt x="788" y="335"/>
                      <a:pt x="788" y="335"/>
                      <a:pt x="788" y="335"/>
                    </a:cubicBezTo>
                    <a:cubicBezTo>
                      <a:pt x="767" y="160"/>
                      <a:pt x="630" y="23"/>
                      <a:pt x="455" y="2"/>
                    </a:cubicBezTo>
                    <a:cubicBezTo>
                      <a:pt x="440" y="1"/>
                      <a:pt x="425" y="0"/>
                      <a:pt x="410" y="0"/>
                    </a:cubicBezTo>
                    <a:cubicBezTo>
                      <a:pt x="256" y="0"/>
                      <a:pt x="118" y="93"/>
                      <a:pt x="59" y="235"/>
                    </a:cubicBezTo>
                    <a:cubicBezTo>
                      <a:pt x="0" y="378"/>
                      <a:pt x="34" y="542"/>
                      <a:pt x="143" y="650"/>
                    </a:cubicBezTo>
                    <a:cubicBezTo>
                      <a:pt x="201" y="706"/>
                      <a:pt x="234" y="782"/>
                      <a:pt x="235" y="863"/>
                    </a:cubicBezTo>
                    <a:cubicBezTo>
                      <a:pt x="235" y="907"/>
                      <a:pt x="235" y="907"/>
                      <a:pt x="235" y="907"/>
                    </a:cubicBezTo>
                    <a:cubicBezTo>
                      <a:pt x="586" y="907"/>
                      <a:pt x="586" y="907"/>
                      <a:pt x="586" y="907"/>
                    </a:cubicBezTo>
                    <a:cubicBezTo>
                      <a:pt x="586" y="863"/>
                      <a:pt x="586" y="863"/>
                      <a:pt x="586" y="863"/>
                    </a:cubicBezTo>
                    <a:cubicBezTo>
                      <a:pt x="586" y="784"/>
                      <a:pt x="619" y="708"/>
                      <a:pt x="675" y="653"/>
                    </a:cubicBezTo>
                    <a:cubicBezTo>
                      <a:pt x="761" y="571"/>
                      <a:pt x="803" y="453"/>
                      <a:pt x="788" y="3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189" name="Freeform 18">
                <a:extLst>
                  <a:ext uri="{FF2B5EF4-FFF2-40B4-BE49-F238E27FC236}">
                    <a16:creationId xmlns:a16="http://schemas.microsoft.com/office/drawing/2014/main" id="{99A09E47-E949-4CAD-B00C-52DB6F7BF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0463" y="3003551"/>
                <a:ext cx="166688" cy="58738"/>
              </a:xfrm>
              <a:custGeom>
                <a:avLst/>
                <a:gdLst>
                  <a:gd name="T0" fmla="*/ 83 w 165"/>
                  <a:gd name="T1" fmla="*/ 58 h 58"/>
                  <a:gd name="T2" fmla="*/ 165 w 165"/>
                  <a:gd name="T3" fmla="*/ 0 h 58"/>
                  <a:gd name="T4" fmla="*/ 0 w 165"/>
                  <a:gd name="T5" fmla="*/ 0 h 58"/>
                  <a:gd name="T6" fmla="*/ 83 w 165"/>
                  <a:gd name="T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5" h="58">
                    <a:moveTo>
                      <a:pt x="83" y="58"/>
                    </a:moveTo>
                    <a:cubicBezTo>
                      <a:pt x="120" y="58"/>
                      <a:pt x="153" y="35"/>
                      <a:pt x="1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35"/>
                      <a:pt x="46" y="58"/>
                      <a:pt x="83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190" name="Freeform 19">
                <a:extLst>
                  <a:ext uri="{FF2B5EF4-FFF2-40B4-BE49-F238E27FC236}">
                    <a16:creationId xmlns:a16="http://schemas.microsoft.com/office/drawing/2014/main" id="{D6CAC80F-0EF6-4419-ACA8-2C3C98A9A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5376" y="2825751"/>
                <a:ext cx="296863" cy="117475"/>
              </a:xfrm>
              <a:custGeom>
                <a:avLst/>
                <a:gdLst>
                  <a:gd name="T0" fmla="*/ 0 w 293"/>
                  <a:gd name="T1" fmla="*/ 88 h 117"/>
                  <a:gd name="T2" fmla="*/ 30 w 293"/>
                  <a:gd name="T3" fmla="*/ 117 h 117"/>
                  <a:gd name="T4" fmla="*/ 264 w 293"/>
                  <a:gd name="T5" fmla="*/ 117 h 117"/>
                  <a:gd name="T6" fmla="*/ 293 w 293"/>
                  <a:gd name="T7" fmla="*/ 88 h 117"/>
                  <a:gd name="T8" fmla="*/ 293 w 293"/>
                  <a:gd name="T9" fmla="*/ 0 h 117"/>
                  <a:gd name="T10" fmla="*/ 0 w 293"/>
                  <a:gd name="T11" fmla="*/ 0 h 117"/>
                  <a:gd name="T12" fmla="*/ 0 w 293"/>
                  <a:gd name="T13" fmla="*/ 8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3" h="117">
                    <a:moveTo>
                      <a:pt x="0" y="88"/>
                    </a:moveTo>
                    <a:cubicBezTo>
                      <a:pt x="0" y="104"/>
                      <a:pt x="13" y="117"/>
                      <a:pt x="30" y="117"/>
                    </a:cubicBezTo>
                    <a:cubicBezTo>
                      <a:pt x="264" y="117"/>
                      <a:pt x="264" y="117"/>
                      <a:pt x="264" y="117"/>
                    </a:cubicBezTo>
                    <a:cubicBezTo>
                      <a:pt x="280" y="117"/>
                      <a:pt x="293" y="104"/>
                      <a:pt x="293" y="88"/>
                    </a:cubicBezTo>
                    <a:cubicBezTo>
                      <a:pt x="293" y="0"/>
                      <a:pt x="293" y="0"/>
                      <a:pt x="29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191" name="Freeform 20">
                <a:extLst>
                  <a:ext uri="{FF2B5EF4-FFF2-40B4-BE49-F238E27FC236}">
                    <a16:creationId xmlns:a16="http://schemas.microsoft.com/office/drawing/2014/main" id="{EDA98628-0DC9-4870-A3BB-2D75C74E7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4276" y="1401763"/>
                <a:ext cx="119063" cy="266700"/>
              </a:xfrm>
              <a:custGeom>
                <a:avLst/>
                <a:gdLst>
                  <a:gd name="T0" fmla="*/ 59 w 117"/>
                  <a:gd name="T1" fmla="*/ 263 h 263"/>
                  <a:gd name="T2" fmla="*/ 117 w 117"/>
                  <a:gd name="T3" fmla="*/ 205 h 263"/>
                  <a:gd name="T4" fmla="*/ 117 w 117"/>
                  <a:gd name="T5" fmla="*/ 58 h 263"/>
                  <a:gd name="T6" fmla="*/ 59 w 117"/>
                  <a:gd name="T7" fmla="*/ 0 h 263"/>
                  <a:gd name="T8" fmla="*/ 0 w 117"/>
                  <a:gd name="T9" fmla="*/ 58 h 263"/>
                  <a:gd name="T10" fmla="*/ 0 w 117"/>
                  <a:gd name="T11" fmla="*/ 205 h 263"/>
                  <a:gd name="T12" fmla="*/ 59 w 117"/>
                  <a:gd name="T13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263">
                    <a:moveTo>
                      <a:pt x="59" y="263"/>
                    </a:moveTo>
                    <a:cubicBezTo>
                      <a:pt x="91" y="263"/>
                      <a:pt x="117" y="237"/>
                      <a:pt x="117" y="205"/>
                    </a:cubicBezTo>
                    <a:cubicBezTo>
                      <a:pt x="117" y="58"/>
                      <a:pt x="117" y="58"/>
                      <a:pt x="117" y="58"/>
                    </a:cubicBezTo>
                    <a:cubicBezTo>
                      <a:pt x="117" y="26"/>
                      <a:pt x="91" y="0"/>
                      <a:pt x="59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0" y="237"/>
                      <a:pt x="26" y="263"/>
                      <a:pt x="59" y="2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192" name="Freeform 21">
                <a:extLst>
                  <a:ext uri="{FF2B5EF4-FFF2-40B4-BE49-F238E27FC236}">
                    <a16:creationId xmlns:a16="http://schemas.microsoft.com/office/drawing/2014/main" id="{CA79F138-441E-467C-A893-9A7FC8502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0713" y="1609726"/>
                <a:ext cx="223838" cy="227013"/>
              </a:xfrm>
              <a:custGeom>
                <a:avLst/>
                <a:gdLst>
                  <a:gd name="T0" fmla="*/ 121 w 221"/>
                  <a:gd name="T1" fmla="*/ 203 h 225"/>
                  <a:gd name="T2" fmla="*/ 204 w 221"/>
                  <a:gd name="T3" fmla="*/ 203 h 225"/>
                  <a:gd name="T4" fmla="*/ 221 w 221"/>
                  <a:gd name="T5" fmla="*/ 162 h 225"/>
                  <a:gd name="T6" fmla="*/ 204 w 221"/>
                  <a:gd name="T7" fmla="*/ 120 h 225"/>
                  <a:gd name="T8" fmla="*/ 100 w 221"/>
                  <a:gd name="T9" fmla="*/ 17 h 225"/>
                  <a:gd name="T10" fmla="*/ 59 w 221"/>
                  <a:gd name="T11" fmla="*/ 0 h 225"/>
                  <a:gd name="T12" fmla="*/ 17 w 221"/>
                  <a:gd name="T13" fmla="*/ 17 h 225"/>
                  <a:gd name="T14" fmla="*/ 0 w 221"/>
                  <a:gd name="T15" fmla="*/ 58 h 225"/>
                  <a:gd name="T16" fmla="*/ 17 w 221"/>
                  <a:gd name="T17" fmla="*/ 100 h 225"/>
                  <a:gd name="T18" fmla="*/ 121 w 221"/>
                  <a:gd name="T19" fmla="*/ 203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1" h="225">
                    <a:moveTo>
                      <a:pt x="121" y="203"/>
                    </a:moveTo>
                    <a:cubicBezTo>
                      <a:pt x="144" y="225"/>
                      <a:pt x="180" y="225"/>
                      <a:pt x="204" y="203"/>
                    </a:cubicBezTo>
                    <a:cubicBezTo>
                      <a:pt x="215" y="192"/>
                      <a:pt x="221" y="177"/>
                      <a:pt x="221" y="162"/>
                    </a:cubicBezTo>
                    <a:cubicBezTo>
                      <a:pt x="221" y="146"/>
                      <a:pt x="215" y="131"/>
                      <a:pt x="204" y="120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89" y="6"/>
                      <a:pt x="74" y="0"/>
                      <a:pt x="59" y="0"/>
                    </a:cubicBezTo>
                    <a:cubicBezTo>
                      <a:pt x="43" y="0"/>
                      <a:pt x="28" y="6"/>
                      <a:pt x="17" y="17"/>
                    </a:cubicBezTo>
                    <a:cubicBezTo>
                      <a:pt x="6" y="28"/>
                      <a:pt x="0" y="43"/>
                      <a:pt x="0" y="58"/>
                    </a:cubicBezTo>
                    <a:cubicBezTo>
                      <a:pt x="0" y="74"/>
                      <a:pt x="6" y="89"/>
                      <a:pt x="17" y="100"/>
                    </a:cubicBezTo>
                    <a:lnTo>
                      <a:pt x="121" y="2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193" name="Freeform 22">
                <a:extLst>
                  <a:ext uri="{FF2B5EF4-FFF2-40B4-BE49-F238E27FC236}">
                    <a16:creationId xmlns:a16="http://schemas.microsoft.com/office/drawing/2014/main" id="{EDA60752-9A0B-4C3D-8F37-6A0B04ECF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2751" y="2173288"/>
                <a:ext cx="268288" cy="119063"/>
              </a:xfrm>
              <a:custGeom>
                <a:avLst/>
                <a:gdLst>
                  <a:gd name="T0" fmla="*/ 264 w 264"/>
                  <a:gd name="T1" fmla="*/ 58 h 117"/>
                  <a:gd name="T2" fmla="*/ 205 w 264"/>
                  <a:gd name="T3" fmla="*/ 0 h 117"/>
                  <a:gd name="T4" fmla="*/ 59 w 264"/>
                  <a:gd name="T5" fmla="*/ 0 h 117"/>
                  <a:gd name="T6" fmla="*/ 0 w 264"/>
                  <a:gd name="T7" fmla="*/ 58 h 117"/>
                  <a:gd name="T8" fmla="*/ 59 w 264"/>
                  <a:gd name="T9" fmla="*/ 117 h 117"/>
                  <a:gd name="T10" fmla="*/ 205 w 264"/>
                  <a:gd name="T11" fmla="*/ 117 h 117"/>
                  <a:gd name="T12" fmla="*/ 264 w 264"/>
                  <a:gd name="T13" fmla="*/ 5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117">
                    <a:moveTo>
                      <a:pt x="264" y="58"/>
                    </a:moveTo>
                    <a:cubicBezTo>
                      <a:pt x="264" y="26"/>
                      <a:pt x="238" y="0"/>
                      <a:pt x="205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7" y="0"/>
                      <a:pt x="1" y="26"/>
                      <a:pt x="0" y="58"/>
                    </a:cubicBezTo>
                    <a:cubicBezTo>
                      <a:pt x="1" y="90"/>
                      <a:pt x="27" y="117"/>
                      <a:pt x="59" y="117"/>
                    </a:cubicBezTo>
                    <a:cubicBezTo>
                      <a:pt x="205" y="117"/>
                      <a:pt x="205" y="117"/>
                      <a:pt x="205" y="117"/>
                    </a:cubicBezTo>
                    <a:cubicBezTo>
                      <a:pt x="238" y="117"/>
                      <a:pt x="264" y="90"/>
                      <a:pt x="264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194" name="Freeform 23">
                <a:extLst>
                  <a:ext uri="{FF2B5EF4-FFF2-40B4-BE49-F238E27FC236}">
                    <a16:creationId xmlns:a16="http://schemas.microsoft.com/office/drawing/2014/main" id="{8EE8DE99-12CA-49FD-8552-8FE53A34A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0713" y="2628901"/>
                <a:ext cx="227013" cy="231775"/>
              </a:xfrm>
              <a:custGeom>
                <a:avLst/>
                <a:gdLst>
                  <a:gd name="T0" fmla="*/ 177 w 224"/>
                  <a:gd name="T1" fmla="*/ 5 h 229"/>
                  <a:gd name="T2" fmla="*/ 121 w 224"/>
                  <a:gd name="T3" fmla="*/ 20 h 229"/>
                  <a:gd name="T4" fmla="*/ 17 w 224"/>
                  <a:gd name="T5" fmla="*/ 124 h 229"/>
                  <a:gd name="T6" fmla="*/ 0 w 224"/>
                  <a:gd name="T7" fmla="*/ 165 h 229"/>
                  <a:gd name="T8" fmla="*/ 17 w 224"/>
                  <a:gd name="T9" fmla="*/ 206 h 229"/>
                  <a:gd name="T10" fmla="*/ 100 w 224"/>
                  <a:gd name="T11" fmla="*/ 206 h 229"/>
                  <a:gd name="T12" fmla="*/ 204 w 224"/>
                  <a:gd name="T13" fmla="*/ 103 h 229"/>
                  <a:gd name="T14" fmla="*/ 219 w 224"/>
                  <a:gd name="T15" fmla="*/ 46 h 229"/>
                  <a:gd name="T16" fmla="*/ 177 w 224"/>
                  <a:gd name="T17" fmla="*/ 5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4" h="229">
                    <a:moveTo>
                      <a:pt x="177" y="5"/>
                    </a:moveTo>
                    <a:cubicBezTo>
                      <a:pt x="157" y="0"/>
                      <a:pt x="136" y="5"/>
                      <a:pt x="121" y="20"/>
                    </a:cubicBezTo>
                    <a:cubicBezTo>
                      <a:pt x="17" y="124"/>
                      <a:pt x="17" y="124"/>
                      <a:pt x="17" y="124"/>
                    </a:cubicBezTo>
                    <a:cubicBezTo>
                      <a:pt x="6" y="135"/>
                      <a:pt x="0" y="149"/>
                      <a:pt x="0" y="165"/>
                    </a:cubicBezTo>
                    <a:cubicBezTo>
                      <a:pt x="0" y="181"/>
                      <a:pt x="6" y="195"/>
                      <a:pt x="17" y="206"/>
                    </a:cubicBezTo>
                    <a:cubicBezTo>
                      <a:pt x="41" y="229"/>
                      <a:pt x="77" y="229"/>
                      <a:pt x="100" y="206"/>
                    </a:cubicBezTo>
                    <a:cubicBezTo>
                      <a:pt x="204" y="103"/>
                      <a:pt x="204" y="103"/>
                      <a:pt x="204" y="103"/>
                    </a:cubicBezTo>
                    <a:cubicBezTo>
                      <a:pt x="218" y="88"/>
                      <a:pt x="224" y="67"/>
                      <a:pt x="219" y="46"/>
                    </a:cubicBezTo>
                    <a:cubicBezTo>
                      <a:pt x="213" y="26"/>
                      <a:pt x="198" y="10"/>
                      <a:pt x="17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195" name="Freeform 24">
                <a:extLst>
                  <a:ext uri="{FF2B5EF4-FFF2-40B4-BE49-F238E27FC236}">
                    <a16:creationId xmlns:a16="http://schemas.microsoft.com/office/drawing/2014/main" id="{47060E7A-D2FA-451A-9492-CE6145DB9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9888" y="2628901"/>
                <a:ext cx="227013" cy="230188"/>
              </a:xfrm>
              <a:custGeom>
                <a:avLst/>
                <a:gdLst>
                  <a:gd name="T0" fmla="*/ 104 w 224"/>
                  <a:gd name="T1" fmla="*/ 20 h 228"/>
                  <a:gd name="T2" fmla="*/ 47 w 224"/>
                  <a:gd name="T3" fmla="*/ 5 h 228"/>
                  <a:gd name="T4" fmla="*/ 6 w 224"/>
                  <a:gd name="T5" fmla="*/ 46 h 228"/>
                  <a:gd name="T6" fmla="*/ 21 w 224"/>
                  <a:gd name="T7" fmla="*/ 103 h 228"/>
                  <a:gd name="T8" fmla="*/ 124 w 224"/>
                  <a:gd name="T9" fmla="*/ 206 h 228"/>
                  <a:gd name="T10" fmla="*/ 207 w 224"/>
                  <a:gd name="T11" fmla="*/ 206 h 228"/>
                  <a:gd name="T12" fmla="*/ 224 w 224"/>
                  <a:gd name="T13" fmla="*/ 165 h 228"/>
                  <a:gd name="T14" fmla="*/ 207 w 224"/>
                  <a:gd name="T15" fmla="*/ 124 h 228"/>
                  <a:gd name="T16" fmla="*/ 104 w 224"/>
                  <a:gd name="T17" fmla="*/ 2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4" h="228">
                    <a:moveTo>
                      <a:pt x="104" y="20"/>
                    </a:moveTo>
                    <a:cubicBezTo>
                      <a:pt x="89" y="5"/>
                      <a:pt x="67" y="0"/>
                      <a:pt x="47" y="5"/>
                    </a:cubicBezTo>
                    <a:cubicBezTo>
                      <a:pt x="27" y="10"/>
                      <a:pt x="11" y="26"/>
                      <a:pt x="6" y="46"/>
                    </a:cubicBezTo>
                    <a:cubicBezTo>
                      <a:pt x="0" y="67"/>
                      <a:pt x="6" y="88"/>
                      <a:pt x="21" y="103"/>
                    </a:cubicBezTo>
                    <a:cubicBezTo>
                      <a:pt x="124" y="206"/>
                      <a:pt x="124" y="206"/>
                      <a:pt x="124" y="206"/>
                    </a:cubicBezTo>
                    <a:cubicBezTo>
                      <a:pt x="147" y="228"/>
                      <a:pt x="184" y="228"/>
                      <a:pt x="207" y="206"/>
                    </a:cubicBezTo>
                    <a:cubicBezTo>
                      <a:pt x="218" y="195"/>
                      <a:pt x="224" y="181"/>
                      <a:pt x="224" y="165"/>
                    </a:cubicBezTo>
                    <a:cubicBezTo>
                      <a:pt x="224" y="149"/>
                      <a:pt x="218" y="135"/>
                      <a:pt x="207" y="124"/>
                    </a:cubicBezTo>
                    <a:lnTo>
                      <a:pt x="104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196" name="Freeform 25">
                <a:extLst>
                  <a:ext uri="{FF2B5EF4-FFF2-40B4-BE49-F238E27FC236}">
                    <a16:creationId xmlns:a16="http://schemas.microsoft.com/office/drawing/2014/main" id="{4D63A553-37EC-4825-AED1-16BEDD2D13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8163" y="2173288"/>
                <a:ext cx="266700" cy="119063"/>
              </a:xfrm>
              <a:custGeom>
                <a:avLst/>
                <a:gdLst>
                  <a:gd name="T0" fmla="*/ 204 w 263"/>
                  <a:gd name="T1" fmla="*/ 0 h 117"/>
                  <a:gd name="T2" fmla="*/ 58 w 263"/>
                  <a:gd name="T3" fmla="*/ 0 h 117"/>
                  <a:gd name="T4" fmla="*/ 0 w 263"/>
                  <a:gd name="T5" fmla="*/ 58 h 117"/>
                  <a:gd name="T6" fmla="*/ 58 w 263"/>
                  <a:gd name="T7" fmla="*/ 117 h 117"/>
                  <a:gd name="T8" fmla="*/ 204 w 263"/>
                  <a:gd name="T9" fmla="*/ 117 h 117"/>
                  <a:gd name="T10" fmla="*/ 263 w 263"/>
                  <a:gd name="T11" fmla="*/ 58 h 117"/>
                  <a:gd name="T12" fmla="*/ 204 w 263"/>
                  <a:gd name="T13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117">
                    <a:moveTo>
                      <a:pt x="204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90"/>
                      <a:pt x="26" y="117"/>
                      <a:pt x="58" y="117"/>
                    </a:cubicBezTo>
                    <a:cubicBezTo>
                      <a:pt x="204" y="117"/>
                      <a:pt x="204" y="117"/>
                      <a:pt x="204" y="117"/>
                    </a:cubicBezTo>
                    <a:cubicBezTo>
                      <a:pt x="237" y="117"/>
                      <a:pt x="263" y="90"/>
                      <a:pt x="263" y="58"/>
                    </a:cubicBezTo>
                    <a:cubicBezTo>
                      <a:pt x="263" y="26"/>
                      <a:pt x="237" y="0"/>
                      <a:pt x="2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197" name="Freeform 26">
                <a:extLst>
                  <a:ext uri="{FF2B5EF4-FFF2-40B4-BE49-F238E27FC236}">
                    <a16:creationId xmlns:a16="http://schemas.microsoft.com/office/drawing/2014/main" id="{4418E44B-082D-4E2F-9078-E7524CE79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4651" y="1604963"/>
                <a:ext cx="227013" cy="231775"/>
              </a:xfrm>
              <a:custGeom>
                <a:avLst/>
                <a:gdLst>
                  <a:gd name="T0" fmla="*/ 100 w 224"/>
                  <a:gd name="T1" fmla="*/ 207 h 229"/>
                  <a:gd name="T2" fmla="*/ 203 w 224"/>
                  <a:gd name="T3" fmla="*/ 104 h 229"/>
                  <a:gd name="T4" fmla="*/ 218 w 224"/>
                  <a:gd name="T5" fmla="*/ 47 h 229"/>
                  <a:gd name="T6" fmla="*/ 177 w 224"/>
                  <a:gd name="T7" fmla="*/ 6 h 229"/>
                  <a:gd name="T8" fmla="*/ 120 w 224"/>
                  <a:gd name="T9" fmla="*/ 21 h 229"/>
                  <a:gd name="T10" fmla="*/ 17 w 224"/>
                  <a:gd name="T11" fmla="*/ 124 h 229"/>
                  <a:gd name="T12" fmla="*/ 0 w 224"/>
                  <a:gd name="T13" fmla="*/ 166 h 229"/>
                  <a:gd name="T14" fmla="*/ 17 w 224"/>
                  <a:gd name="T15" fmla="*/ 207 h 229"/>
                  <a:gd name="T16" fmla="*/ 100 w 224"/>
                  <a:gd name="T17" fmla="*/ 207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4" h="229">
                    <a:moveTo>
                      <a:pt x="100" y="207"/>
                    </a:moveTo>
                    <a:cubicBezTo>
                      <a:pt x="203" y="104"/>
                      <a:pt x="203" y="104"/>
                      <a:pt x="203" y="104"/>
                    </a:cubicBezTo>
                    <a:cubicBezTo>
                      <a:pt x="218" y="89"/>
                      <a:pt x="224" y="67"/>
                      <a:pt x="218" y="47"/>
                    </a:cubicBezTo>
                    <a:cubicBezTo>
                      <a:pt x="213" y="27"/>
                      <a:pt x="197" y="11"/>
                      <a:pt x="177" y="6"/>
                    </a:cubicBezTo>
                    <a:cubicBezTo>
                      <a:pt x="157" y="0"/>
                      <a:pt x="135" y="6"/>
                      <a:pt x="120" y="21"/>
                    </a:cubicBezTo>
                    <a:cubicBezTo>
                      <a:pt x="17" y="124"/>
                      <a:pt x="17" y="124"/>
                      <a:pt x="17" y="124"/>
                    </a:cubicBezTo>
                    <a:cubicBezTo>
                      <a:pt x="6" y="135"/>
                      <a:pt x="0" y="150"/>
                      <a:pt x="0" y="166"/>
                    </a:cubicBezTo>
                    <a:cubicBezTo>
                      <a:pt x="0" y="181"/>
                      <a:pt x="6" y="196"/>
                      <a:pt x="17" y="207"/>
                    </a:cubicBezTo>
                    <a:cubicBezTo>
                      <a:pt x="40" y="229"/>
                      <a:pt x="76" y="229"/>
                      <a:pt x="100" y="2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514E7806-A19C-4957-B68A-1CD02FB73BEF}"/>
                </a:ext>
              </a:extLst>
            </p:cNvPr>
            <p:cNvGrpSpPr/>
            <p:nvPr/>
          </p:nvGrpSpPr>
          <p:grpSpPr>
            <a:xfrm>
              <a:off x="293168" y="3609146"/>
              <a:ext cx="300515" cy="288930"/>
              <a:chOff x="1433513" y="1339851"/>
              <a:chExt cx="1441450" cy="1385888"/>
            </a:xfrm>
            <a:solidFill>
              <a:schemeClr val="bg1"/>
            </a:solidFill>
          </p:grpSpPr>
          <p:sp>
            <p:nvSpPr>
              <p:cNvPr id="186" name="Freeform 30">
                <a:extLst>
                  <a:ext uri="{FF2B5EF4-FFF2-40B4-BE49-F238E27FC236}">
                    <a16:creationId xmlns:a16="http://schemas.microsoft.com/office/drawing/2014/main" id="{62E69A6D-FA24-4531-992F-CE34EA04F8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65313" y="1339851"/>
                <a:ext cx="1009650" cy="1385888"/>
              </a:xfrm>
              <a:custGeom>
                <a:avLst/>
                <a:gdLst>
                  <a:gd name="T0" fmla="*/ 947 w 996"/>
                  <a:gd name="T1" fmla="*/ 759 h 1366"/>
                  <a:gd name="T2" fmla="*/ 996 w 996"/>
                  <a:gd name="T3" fmla="*/ 626 h 1366"/>
                  <a:gd name="T4" fmla="*/ 945 w 996"/>
                  <a:gd name="T5" fmla="*/ 506 h 1366"/>
                  <a:gd name="T6" fmla="*/ 825 w 996"/>
                  <a:gd name="T7" fmla="*/ 455 h 1366"/>
                  <a:gd name="T8" fmla="*/ 579 w 996"/>
                  <a:gd name="T9" fmla="*/ 455 h 1366"/>
                  <a:gd name="T10" fmla="*/ 586 w 996"/>
                  <a:gd name="T11" fmla="*/ 434 h 1366"/>
                  <a:gd name="T12" fmla="*/ 596 w 996"/>
                  <a:gd name="T13" fmla="*/ 415 h 1366"/>
                  <a:gd name="T14" fmla="*/ 605 w 996"/>
                  <a:gd name="T15" fmla="*/ 399 h 1366"/>
                  <a:gd name="T16" fmla="*/ 629 w 996"/>
                  <a:gd name="T17" fmla="*/ 349 h 1366"/>
                  <a:gd name="T18" fmla="*/ 646 w 996"/>
                  <a:gd name="T19" fmla="*/ 295 h 1366"/>
                  <a:gd name="T20" fmla="*/ 654 w 996"/>
                  <a:gd name="T21" fmla="*/ 228 h 1366"/>
                  <a:gd name="T22" fmla="*/ 654 w 996"/>
                  <a:gd name="T23" fmla="*/ 193 h 1366"/>
                  <a:gd name="T24" fmla="*/ 650 w 996"/>
                  <a:gd name="T25" fmla="*/ 153 h 1366"/>
                  <a:gd name="T26" fmla="*/ 639 w 996"/>
                  <a:gd name="T27" fmla="*/ 109 h 1366"/>
                  <a:gd name="T28" fmla="*/ 617 w 996"/>
                  <a:gd name="T29" fmla="*/ 68 h 1366"/>
                  <a:gd name="T30" fmla="*/ 582 w 996"/>
                  <a:gd name="T31" fmla="*/ 32 h 1366"/>
                  <a:gd name="T32" fmla="*/ 529 w 996"/>
                  <a:gd name="T33" fmla="*/ 9 h 1366"/>
                  <a:gd name="T34" fmla="*/ 455 w 996"/>
                  <a:gd name="T35" fmla="*/ 0 h 1366"/>
                  <a:gd name="T36" fmla="*/ 415 w 996"/>
                  <a:gd name="T37" fmla="*/ 17 h 1366"/>
                  <a:gd name="T38" fmla="*/ 385 w 996"/>
                  <a:gd name="T39" fmla="*/ 61 h 1366"/>
                  <a:gd name="T40" fmla="*/ 367 w 996"/>
                  <a:gd name="T41" fmla="*/ 108 h 1366"/>
                  <a:gd name="T42" fmla="*/ 356 w 996"/>
                  <a:gd name="T43" fmla="*/ 162 h 1366"/>
                  <a:gd name="T44" fmla="*/ 344 w 996"/>
                  <a:gd name="T45" fmla="*/ 216 h 1366"/>
                  <a:gd name="T46" fmla="*/ 329 w 996"/>
                  <a:gd name="T47" fmla="*/ 259 h 1366"/>
                  <a:gd name="T48" fmla="*/ 301 w 996"/>
                  <a:gd name="T49" fmla="*/ 302 h 1366"/>
                  <a:gd name="T50" fmla="*/ 211 w 996"/>
                  <a:gd name="T51" fmla="*/ 408 h 1366"/>
                  <a:gd name="T52" fmla="*/ 121 w 996"/>
                  <a:gd name="T53" fmla="*/ 516 h 1366"/>
                  <a:gd name="T54" fmla="*/ 54 w 996"/>
                  <a:gd name="T55" fmla="*/ 568 h 1366"/>
                  <a:gd name="T56" fmla="*/ 16 w 996"/>
                  <a:gd name="T57" fmla="*/ 587 h 1366"/>
                  <a:gd name="T58" fmla="*/ 0 w 996"/>
                  <a:gd name="T59" fmla="*/ 625 h 1366"/>
                  <a:gd name="T60" fmla="*/ 0 w 996"/>
                  <a:gd name="T61" fmla="*/ 1196 h 1366"/>
                  <a:gd name="T62" fmla="*/ 16 w 996"/>
                  <a:gd name="T63" fmla="*/ 1235 h 1366"/>
                  <a:gd name="T64" fmla="*/ 57 w 996"/>
                  <a:gd name="T65" fmla="*/ 1253 h 1366"/>
                  <a:gd name="T66" fmla="*/ 197 w 996"/>
                  <a:gd name="T67" fmla="*/ 1292 h 1366"/>
                  <a:gd name="T68" fmla="*/ 304 w 996"/>
                  <a:gd name="T69" fmla="*/ 1327 h 1366"/>
                  <a:gd name="T70" fmla="*/ 412 w 996"/>
                  <a:gd name="T71" fmla="*/ 1353 h 1366"/>
                  <a:gd name="T72" fmla="*/ 540 w 996"/>
                  <a:gd name="T73" fmla="*/ 1366 h 1366"/>
                  <a:gd name="T74" fmla="*/ 655 w 996"/>
                  <a:gd name="T75" fmla="*/ 1366 h 1366"/>
                  <a:gd name="T76" fmla="*/ 830 w 996"/>
                  <a:gd name="T77" fmla="*/ 1297 h 1366"/>
                  <a:gd name="T78" fmla="*/ 874 w 996"/>
                  <a:gd name="T79" fmla="*/ 1136 h 1366"/>
                  <a:gd name="T80" fmla="*/ 922 w 996"/>
                  <a:gd name="T81" fmla="*/ 1052 h 1366"/>
                  <a:gd name="T82" fmla="*/ 922 w 996"/>
                  <a:gd name="T83" fmla="*/ 948 h 1366"/>
                  <a:gd name="T84" fmla="*/ 960 w 996"/>
                  <a:gd name="T85" fmla="*/ 826 h 1366"/>
                  <a:gd name="T86" fmla="*/ 947 w 996"/>
                  <a:gd name="T87" fmla="*/ 759 h 1366"/>
                  <a:gd name="T88" fmla="*/ 947 w 996"/>
                  <a:gd name="T89" fmla="*/ 759 h 1366"/>
                  <a:gd name="T90" fmla="*/ 947 w 996"/>
                  <a:gd name="T91" fmla="*/ 759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96" h="1366">
                    <a:moveTo>
                      <a:pt x="947" y="759"/>
                    </a:moveTo>
                    <a:cubicBezTo>
                      <a:pt x="980" y="721"/>
                      <a:pt x="996" y="677"/>
                      <a:pt x="996" y="626"/>
                    </a:cubicBezTo>
                    <a:cubicBezTo>
                      <a:pt x="996" y="580"/>
                      <a:pt x="979" y="540"/>
                      <a:pt x="945" y="506"/>
                    </a:cubicBezTo>
                    <a:cubicBezTo>
                      <a:pt x="912" y="472"/>
                      <a:pt x="871" y="455"/>
                      <a:pt x="825" y="455"/>
                    </a:cubicBezTo>
                    <a:cubicBezTo>
                      <a:pt x="579" y="455"/>
                      <a:pt x="579" y="455"/>
                      <a:pt x="579" y="455"/>
                    </a:cubicBezTo>
                    <a:cubicBezTo>
                      <a:pt x="581" y="447"/>
                      <a:pt x="584" y="440"/>
                      <a:pt x="586" y="434"/>
                    </a:cubicBezTo>
                    <a:cubicBezTo>
                      <a:pt x="588" y="428"/>
                      <a:pt x="592" y="422"/>
                      <a:pt x="596" y="415"/>
                    </a:cubicBezTo>
                    <a:cubicBezTo>
                      <a:pt x="600" y="407"/>
                      <a:pt x="603" y="402"/>
                      <a:pt x="605" y="399"/>
                    </a:cubicBezTo>
                    <a:cubicBezTo>
                      <a:pt x="615" y="378"/>
                      <a:pt x="623" y="362"/>
                      <a:pt x="629" y="349"/>
                    </a:cubicBezTo>
                    <a:cubicBezTo>
                      <a:pt x="635" y="336"/>
                      <a:pt x="640" y="318"/>
                      <a:pt x="646" y="295"/>
                    </a:cubicBezTo>
                    <a:cubicBezTo>
                      <a:pt x="652" y="273"/>
                      <a:pt x="654" y="250"/>
                      <a:pt x="654" y="228"/>
                    </a:cubicBezTo>
                    <a:cubicBezTo>
                      <a:pt x="654" y="213"/>
                      <a:pt x="654" y="202"/>
                      <a:pt x="654" y="193"/>
                    </a:cubicBezTo>
                    <a:cubicBezTo>
                      <a:pt x="654" y="184"/>
                      <a:pt x="652" y="171"/>
                      <a:pt x="650" y="153"/>
                    </a:cubicBezTo>
                    <a:cubicBezTo>
                      <a:pt x="647" y="135"/>
                      <a:pt x="643" y="120"/>
                      <a:pt x="639" y="109"/>
                    </a:cubicBezTo>
                    <a:cubicBezTo>
                      <a:pt x="634" y="97"/>
                      <a:pt x="627" y="83"/>
                      <a:pt x="617" y="68"/>
                    </a:cubicBezTo>
                    <a:cubicBezTo>
                      <a:pt x="608" y="54"/>
                      <a:pt x="596" y="42"/>
                      <a:pt x="582" y="32"/>
                    </a:cubicBezTo>
                    <a:cubicBezTo>
                      <a:pt x="568" y="23"/>
                      <a:pt x="550" y="16"/>
                      <a:pt x="529" y="9"/>
                    </a:cubicBezTo>
                    <a:cubicBezTo>
                      <a:pt x="507" y="3"/>
                      <a:pt x="482" y="0"/>
                      <a:pt x="455" y="0"/>
                    </a:cubicBezTo>
                    <a:cubicBezTo>
                      <a:pt x="440" y="0"/>
                      <a:pt x="426" y="6"/>
                      <a:pt x="415" y="17"/>
                    </a:cubicBezTo>
                    <a:cubicBezTo>
                      <a:pt x="403" y="29"/>
                      <a:pt x="393" y="44"/>
                      <a:pt x="385" y="61"/>
                    </a:cubicBezTo>
                    <a:cubicBezTo>
                      <a:pt x="377" y="79"/>
                      <a:pt x="371" y="95"/>
                      <a:pt x="367" y="108"/>
                    </a:cubicBezTo>
                    <a:cubicBezTo>
                      <a:pt x="364" y="121"/>
                      <a:pt x="360" y="139"/>
                      <a:pt x="356" y="162"/>
                    </a:cubicBezTo>
                    <a:cubicBezTo>
                      <a:pt x="351" y="187"/>
                      <a:pt x="347" y="205"/>
                      <a:pt x="344" y="216"/>
                    </a:cubicBezTo>
                    <a:cubicBezTo>
                      <a:pt x="342" y="227"/>
                      <a:pt x="336" y="241"/>
                      <a:pt x="329" y="259"/>
                    </a:cubicBezTo>
                    <a:cubicBezTo>
                      <a:pt x="321" y="277"/>
                      <a:pt x="312" y="291"/>
                      <a:pt x="301" y="302"/>
                    </a:cubicBezTo>
                    <a:cubicBezTo>
                      <a:pt x="282" y="321"/>
                      <a:pt x="252" y="357"/>
                      <a:pt x="211" y="408"/>
                    </a:cubicBezTo>
                    <a:cubicBezTo>
                      <a:pt x="182" y="446"/>
                      <a:pt x="152" y="482"/>
                      <a:pt x="121" y="516"/>
                    </a:cubicBezTo>
                    <a:cubicBezTo>
                      <a:pt x="91" y="550"/>
                      <a:pt x="68" y="567"/>
                      <a:pt x="54" y="568"/>
                    </a:cubicBezTo>
                    <a:cubicBezTo>
                      <a:pt x="39" y="570"/>
                      <a:pt x="26" y="576"/>
                      <a:pt x="16" y="587"/>
                    </a:cubicBezTo>
                    <a:cubicBezTo>
                      <a:pt x="5" y="598"/>
                      <a:pt x="0" y="611"/>
                      <a:pt x="0" y="625"/>
                    </a:cubicBezTo>
                    <a:cubicBezTo>
                      <a:pt x="0" y="1196"/>
                      <a:pt x="0" y="1196"/>
                      <a:pt x="0" y="1196"/>
                    </a:cubicBezTo>
                    <a:cubicBezTo>
                      <a:pt x="0" y="1211"/>
                      <a:pt x="5" y="1224"/>
                      <a:pt x="16" y="1235"/>
                    </a:cubicBezTo>
                    <a:cubicBezTo>
                      <a:pt x="28" y="1246"/>
                      <a:pt x="41" y="1252"/>
                      <a:pt x="57" y="1253"/>
                    </a:cubicBezTo>
                    <a:cubicBezTo>
                      <a:pt x="77" y="1253"/>
                      <a:pt x="124" y="1266"/>
                      <a:pt x="197" y="1292"/>
                    </a:cubicBezTo>
                    <a:cubicBezTo>
                      <a:pt x="243" y="1307"/>
                      <a:pt x="278" y="1319"/>
                      <a:pt x="304" y="1327"/>
                    </a:cubicBezTo>
                    <a:cubicBezTo>
                      <a:pt x="330" y="1335"/>
                      <a:pt x="366" y="1343"/>
                      <a:pt x="412" y="1353"/>
                    </a:cubicBezTo>
                    <a:cubicBezTo>
                      <a:pt x="459" y="1362"/>
                      <a:pt x="501" y="1366"/>
                      <a:pt x="540" y="1366"/>
                    </a:cubicBezTo>
                    <a:cubicBezTo>
                      <a:pt x="655" y="1366"/>
                      <a:pt x="655" y="1366"/>
                      <a:pt x="655" y="1366"/>
                    </a:cubicBezTo>
                    <a:cubicBezTo>
                      <a:pt x="734" y="1365"/>
                      <a:pt x="792" y="1342"/>
                      <a:pt x="830" y="1297"/>
                    </a:cubicBezTo>
                    <a:cubicBezTo>
                      <a:pt x="865" y="1256"/>
                      <a:pt x="879" y="1202"/>
                      <a:pt x="874" y="1136"/>
                    </a:cubicBezTo>
                    <a:cubicBezTo>
                      <a:pt x="897" y="1114"/>
                      <a:pt x="913" y="1086"/>
                      <a:pt x="922" y="1052"/>
                    </a:cubicBezTo>
                    <a:cubicBezTo>
                      <a:pt x="932" y="1016"/>
                      <a:pt x="932" y="982"/>
                      <a:pt x="922" y="948"/>
                    </a:cubicBezTo>
                    <a:cubicBezTo>
                      <a:pt x="949" y="912"/>
                      <a:pt x="962" y="872"/>
                      <a:pt x="960" y="826"/>
                    </a:cubicBezTo>
                    <a:cubicBezTo>
                      <a:pt x="960" y="807"/>
                      <a:pt x="956" y="785"/>
                      <a:pt x="947" y="759"/>
                    </a:cubicBezTo>
                    <a:close/>
                    <a:moveTo>
                      <a:pt x="947" y="759"/>
                    </a:moveTo>
                    <a:cubicBezTo>
                      <a:pt x="947" y="759"/>
                      <a:pt x="947" y="759"/>
                      <a:pt x="947" y="7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187" name="Freeform 31">
                <a:extLst>
                  <a:ext uri="{FF2B5EF4-FFF2-40B4-BE49-F238E27FC236}">
                    <a16:creationId xmlns:a16="http://schemas.microsoft.com/office/drawing/2014/main" id="{8DC71365-2E30-4F13-A0D0-940A025EF5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3513" y="1917701"/>
                <a:ext cx="374650" cy="693738"/>
              </a:xfrm>
              <a:custGeom>
                <a:avLst/>
                <a:gdLst>
                  <a:gd name="T0" fmla="*/ 313 w 370"/>
                  <a:gd name="T1" fmla="*/ 0 h 684"/>
                  <a:gd name="T2" fmla="*/ 57 w 370"/>
                  <a:gd name="T3" fmla="*/ 0 h 684"/>
                  <a:gd name="T4" fmla="*/ 17 w 370"/>
                  <a:gd name="T5" fmla="*/ 17 h 684"/>
                  <a:gd name="T6" fmla="*/ 0 w 370"/>
                  <a:gd name="T7" fmla="*/ 57 h 684"/>
                  <a:gd name="T8" fmla="*/ 0 w 370"/>
                  <a:gd name="T9" fmla="*/ 627 h 684"/>
                  <a:gd name="T10" fmla="*/ 17 w 370"/>
                  <a:gd name="T11" fmla="*/ 667 h 684"/>
                  <a:gd name="T12" fmla="*/ 57 w 370"/>
                  <a:gd name="T13" fmla="*/ 684 h 684"/>
                  <a:gd name="T14" fmla="*/ 313 w 370"/>
                  <a:gd name="T15" fmla="*/ 684 h 684"/>
                  <a:gd name="T16" fmla="*/ 353 w 370"/>
                  <a:gd name="T17" fmla="*/ 667 h 684"/>
                  <a:gd name="T18" fmla="*/ 370 w 370"/>
                  <a:gd name="T19" fmla="*/ 627 h 684"/>
                  <a:gd name="T20" fmla="*/ 370 w 370"/>
                  <a:gd name="T21" fmla="*/ 57 h 684"/>
                  <a:gd name="T22" fmla="*/ 353 w 370"/>
                  <a:gd name="T23" fmla="*/ 17 h 684"/>
                  <a:gd name="T24" fmla="*/ 313 w 370"/>
                  <a:gd name="T25" fmla="*/ 0 h 684"/>
                  <a:gd name="T26" fmla="*/ 210 w 370"/>
                  <a:gd name="T27" fmla="*/ 553 h 684"/>
                  <a:gd name="T28" fmla="*/ 170 w 370"/>
                  <a:gd name="T29" fmla="*/ 570 h 684"/>
                  <a:gd name="T30" fmla="*/ 130 w 370"/>
                  <a:gd name="T31" fmla="*/ 553 h 684"/>
                  <a:gd name="T32" fmla="*/ 113 w 370"/>
                  <a:gd name="T33" fmla="*/ 513 h 684"/>
                  <a:gd name="T34" fmla="*/ 130 w 370"/>
                  <a:gd name="T35" fmla="*/ 473 h 684"/>
                  <a:gd name="T36" fmla="*/ 170 w 370"/>
                  <a:gd name="T37" fmla="*/ 456 h 684"/>
                  <a:gd name="T38" fmla="*/ 210 w 370"/>
                  <a:gd name="T39" fmla="*/ 473 h 684"/>
                  <a:gd name="T40" fmla="*/ 227 w 370"/>
                  <a:gd name="T41" fmla="*/ 513 h 684"/>
                  <a:gd name="T42" fmla="*/ 210 w 370"/>
                  <a:gd name="T43" fmla="*/ 553 h 684"/>
                  <a:gd name="T44" fmla="*/ 210 w 370"/>
                  <a:gd name="T45" fmla="*/ 553 h 684"/>
                  <a:gd name="T46" fmla="*/ 210 w 370"/>
                  <a:gd name="T47" fmla="*/ 553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0" h="684">
                    <a:moveTo>
                      <a:pt x="313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41" y="0"/>
                      <a:pt x="28" y="6"/>
                      <a:pt x="17" y="17"/>
                    </a:cubicBezTo>
                    <a:cubicBezTo>
                      <a:pt x="5" y="29"/>
                      <a:pt x="0" y="42"/>
                      <a:pt x="0" y="57"/>
                    </a:cubicBezTo>
                    <a:cubicBezTo>
                      <a:pt x="0" y="627"/>
                      <a:pt x="0" y="627"/>
                      <a:pt x="0" y="627"/>
                    </a:cubicBezTo>
                    <a:cubicBezTo>
                      <a:pt x="0" y="642"/>
                      <a:pt x="5" y="655"/>
                      <a:pt x="17" y="667"/>
                    </a:cubicBezTo>
                    <a:cubicBezTo>
                      <a:pt x="28" y="678"/>
                      <a:pt x="41" y="684"/>
                      <a:pt x="57" y="684"/>
                    </a:cubicBezTo>
                    <a:cubicBezTo>
                      <a:pt x="313" y="684"/>
                      <a:pt x="313" y="684"/>
                      <a:pt x="313" y="684"/>
                    </a:cubicBezTo>
                    <a:cubicBezTo>
                      <a:pt x="328" y="684"/>
                      <a:pt x="341" y="678"/>
                      <a:pt x="353" y="667"/>
                    </a:cubicBezTo>
                    <a:cubicBezTo>
                      <a:pt x="364" y="655"/>
                      <a:pt x="370" y="642"/>
                      <a:pt x="370" y="627"/>
                    </a:cubicBezTo>
                    <a:cubicBezTo>
                      <a:pt x="370" y="57"/>
                      <a:pt x="370" y="57"/>
                      <a:pt x="370" y="57"/>
                    </a:cubicBezTo>
                    <a:cubicBezTo>
                      <a:pt x="370" y="42"/>
                      <a:pt x="364" y="29"/>
                      <a:pt x="353" y="17"/>
                    </a:cubicBezTo>
                    <a:cubicBezTo>
                      <a:pt x="342" y="6"/>
                      <a:pt x="328" y="0"/>
                      <a:pt x="313" y="0"/>
                    </a:cubicBezTo>
                    <a:close/>
                    <a:moveTo>
                      <a:pt x="210" y="553"/>
                    </a:moveTo>
                    <a:cubicBezTo>
                      <a:pt x="199" y="564"/>
                      <a:pt x="186" y="570"/>
                      <a:pt x="170" y="570"/>
                    </a:cubicBezTo>
                    <a:cubicBezTo>
                      <a:pt x="154" y="570"/>
                      <a:pt x="141" y="564"/>
                      <a:pt x="130" y="553"/>
                    </a:cubicBezTo>
                    <a:cubicBezTo>
                      <a:pt x="119" y="542"/>
                      <a:pt x="113" y="529"/>
                      <a:pt x="113" y="513"/>
                    </a:cubicBezTo>
                    <a:cubicBezTo>
                      <a:pt x="113" y="497"/>
                      <a:pt x="119" y="484"/>
                      <a:pt x="130" y="473"/>
                    </a:cubicBezTo>
                    <a:cubicBezTo>
                      <a:pt x="141" y="461"/>
                      <a:pt x="154" y="456"/>
                      <a:pt x="170" y="456"/>
                    </a:cubicBezTo>
                    <a:cubicBezTo>
                      <a:pt x="186" y="456"/>
                      <a:pt x="199" y="461"/>
                      <a:pt x="210" y="473"/>
                    </a:cubicBezTo>
                    <a:cubicBezTo>
                      <a:pt x="222" y="484"/>
                      <a:pt x="227" y="497"/>
                      <a:pt x="227" y="513"/>
                    </a:cubicBezTo>
                    <a:cubicBezTo>
                      <a:pt x="227" y="529"/>
                      <a:pt x="222" y="542"/>
                      <a:pt x="210" y="553"/>
                    </a:cubicBezTo>
                    <a:close/>
                    <a:moveTo>
                      <a:pt x="210" y="553"/>
                    </a:moveTo>
                    <a:cubicBezTo>
                      <a:pt x="210" y="553"/>
                      <a:pt x="210" y="553"/>
                      <a:pt x="210" y="5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9F1B204E-5AC5-4CED-85C4-DBB0772E1FA4}"/>
                </a:ext>
              </a:extLst>
            </p:cNvPr>
            <p:cNvGrpSpPr/>
            <p:nvPr/>
          </p:nvGrpSpPr>
          <p:grpSpPr>
            <a:xfrm>
              <a:off x="282922" y="2831691"/>
              <a:ext cx="346264" cy="347012"/>
              <a:chOff x="1333501" y="3500438"/>
              <a:chExt cx="1470025" cy="1473200"/>
            </a:xfrm>
            <a:solidFill>
              <a:schemeClr val="bg1"/>
            </a:solidFill>
          </p:grpSpPr>
          <p:sp>
            <p:nvSpPr>
              <p:cNvPr id="183" name="Freeform 32">
                <a:extLst>
                  <a:ext uri="{FF2B5EF4-FFF2-40B4-BE49-F238E27FC236}">
                    <a16:creationId xmlns:a16="http://schemas.microsoft.com/office/drawing/2014/main" id="{07DA23D8-7836-45CB-9BF5-3C90B2E2FB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33501" y="3649663"/>
                <a:ext cx="1323975" cy="1323975"/>
              </a:xfrm>
              <a:custGeom>
                <a:avLst/>
                <a:gdLst>
                  <a:gd name="T0" fmla="*/ 653 w 1306"/>
                  <a:gd name="T1" fmla="*/ 1306 h 1306"/>
                  <a:gd name="T2" fmla="*/ 1306 w 1306"/>
                  <a:gd name="T3" fmla="*/ 653 h 1306"/>
                  <a:gd name="T4" fmla="*/ 1229 w 1306"/>
                  <a:gd name="T5" fmla="*/ 346 h 1306"/>
                  <a:gd name="T6" fmla="*/ 1213 w 1306"/>
                  <a:gd name="T7" fmla="*/ 347 h 1306"/>
                  <a:gd name="T8" fmla="*/ 1204 w 1306"/>
                  <a:gd name="T9" fmla="*/ 347 h 1306"/>
                  <a:gd name="T10" fmla="*/ 1121 w 1306"/>
                  <a:gd name="T11" fmla="*/ 340 h 1306"/>
                  <a:gd name="T12" fmla="*/ 1061 w 1306"/>
                  <a:gd name="T13" fmla="*/ 400 h 1306"/>
                  <a:gd name="T14" fmla="*/ 1133 w 1306"/>
                  <a:gd name="T15" fmla="*/ 653 h 1306"/>
                  <a:gd name="T16" fmla="*/ 653 w 1306"/>
                  <a:gd name="T17" fmla="*/ 1133 h 1306"/>
                  <a:gd name="T18" fmla="*/ 173 w 1306"/>
                  <a:gd name="T19" fmla="*/ 653 h 1306"/>
                  <a:gd name="T20" fmla="*/ 653 w 1306"/>
                  <a:gd name="T21" fmla="*/ 173 h 1306"/>
                  <a:gd name="T22" fmla="*/ 906 w 1306"/>
                  <a:gd name="T23" fmla="*/ 245 h 1306"/>
                  <a:gd name="T24" fmla="*/ 960 w 1306"/>
                  <a:gd name="T25" fmla="*/ 191 h 1306"/>
                  <a:gd name="T26" fmla="*/ 952 w 1306"/>
                  <a:gd name="T27" fmla="*/ 96 h 1306"/>
                  <a:gd name="T28" fmla="*/ 953 w 1306"/>
                  <a:gd name="T29" fmla="*/ 73 h 1306"/>
                  <a:gd name="T30" fmla="*/ 653 w 1306"/>
                  <a:gd name="T31" fmla="*/ 0 h 1306"/>
                  <a:gd name="T32" fmla="*/ 0 w 1306"/>
                  <a:gd name="T33" fmla="*/ 653 h 1306"/>
                  <a:gd name="T34" fmla="*/ 653 w 1306"/>
                  <a:gd name="T35" fmla="*/ 1306 h 1306"/>
                  <a:gd name="T36" fmla="*/ 653 w 1306"/>
                  <a:gd name="T37" fmla="*/ 1306 h 1306"/>
                  <a:gd name="T38" fmla="*/ 653 w 1306"/>
                  <a:gd name="T39" fmla="*/ 1306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06" h="1306">
                    <a:moveTo>
                      <a:pt x="653" y="1306"/>
                    </a:moveTo>
                    <a:cubicBezTo>
                      <a:pt x="1013" y="1306"/>
                      <a:pt x="1306" y="1013"/>
                      <a:pt x="1306" y="653"/>
                    </a:cubicBezTo>
                    <a:cubicBezTo>
                      <a:pt x="1306" y="542"/>
                      <a:pt x="1278" y="437"/>
                      <a:pt x="1229" y="346"/>
                    </a:cubicBezTo>
                    <a:cubicBezTo>
                      <a:pt x="1224" y="347"/>
                      <a:pt x="1219" y="347"/>
                      <a:pt x="1213" y="347"/>
                    </a:cubicBezTo>
                    <a:cubicBezTo>
                      <a:pt x="1210" y="347"/>
                      <a:pt x="1207" y="347"/>
                      <a:pt x="1204" y="347"/>
                    </a:cubicBezTo>
                    <a:cubicBezTo>
                      <a:pt x="1121" y="340"/>
                      <a:pt x="1121" y="340"/>
                      <a:pt x="1121" y="340"/>
                    </a:cubicBezTo>
                    <a:cubicBezTo>
                      <a:pt x="1061" y="400"/>
                      <a:pt x="1061" y="400"/>
                      <a:pt x="1061" y="400"/>
                    </a:cubicBezTo>
                    <a:cubicBezTo>
                      <a:pt x="1107" y="474"/>
                      <a:pt x="1133" y="560"/>
                      <a:pt x="1133" y="653"/>
                    </a:cubicBezTo>
                    <a:cubicBezTo>
                      <a:pt x="1133" y="918"/>
                      <a:pt x="918" y="1133"/>
                      <a:pt x="653" y="1133"/>
                    </a:cubicBezTo>
                    <a:cubicBezTo>
                      <a:pt x="388" y="1133"/>
                      <a:pt x="173" y="918"/>
                      <a:pt x="173" y="653"/>
                    </a:cubicBezTo>
                    <a:cubicBezTo>
                      <a:pt x="173" y="388"/>
                      <a:pt x="388" y="173"/>
                      <a:pt x="653" y="173"/>
                    </a:cubicBezTo>
                    <a:cubicBezTo>
                      <a:pt x="746" y="173"/>
                      <a:pt x="832" y="199"/>
                      <a:pt x="906" y="245"/>
                    </a:cubicBezTo>
                    <a:cubicBezTo>
                      <a:pt x="960" y="191"/>
                      <a:pt x="960" y="191"/>
                      <a:pt x="960" y="191"/>
                    </a:cubicBezTo>
                    <a:cubicBezTo>
                      <a:pt x="952" y="96"/>
                      <a:pt x="952" y="96"/>
                      <a:pt x="952" y="96"/>
                    </a:cubicBezTo>
                    <a:cubicBezTo>
                      <a:pt x="952" y="88"/>
                      <a:pt x="952" y="80"/>
                      <a:pt x="953" y="73"/>
                    </a:cubicBezTo>
                    <a:cubicBezTo>
                      <a:pt x="863" y="26"/>
                      <a:pt x="761" y="0"/>
                      <a:pt x="653" y="0"/>
                    </a:cubicBezTo>
                    <a:cubicBezTo>
                      <a:pt x="292" y="0"/>
                      <a:pt x="0" y="292"/>
                      <a:pt x="0" y="653"/>
                    </a:cubicBezTo>
                    <a:cubicBezTo>
                      <a:pt x="0" y="1013"/>
                      <a:pt x="292" y="1306"/>
                      <a:pt x="653" y="1306"/>
                    </a:cubicBezTo>
                    <a:close/>
                    <a:moveTo>
                      <a:pt x="653" y="1306"/>
                    </a:moveTo>
                    <a:cubicBezTo>
                      <a:pt x="653" y="1306"/>
                      <a:pt x="653" y="1306"/>
                      <a:pt x="653" y="130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184" name="Freeform 33">
                <a:extLst>
                  <a:ext uri="{FF2B5EF4-FFF2-40B4-BE49-F238E27FC236}">
                    <a16:creationId xmlns:a16="http://schemas.microsoft.com/office/drawing/2014/main" id="{EF00FA18-7715-49DA-9B48-B0B85969BD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8463" y="3986213"/>
                <a:ext cx="652463" cy="650875"/>
              </a:xfrm>
              <a:custGeom>
                <a:avLst/>
                <a:gdLst>
                  <a:gd name="T0" fmla="*/ 322 w 643"/>
                  <a:gd name="T1" fmla="*/ 153 h 643"/>
                  <a:gd name="T2" fmla="*/ 335 w 643"/>
                  <a:gd name="T3" fmla="*/ 154 h 643"/>
                  <a:gd name="T4" fmla="*/ 458 w 643"/>
                  <a:gd name="T5" fmla="*/ 30 h 643"/>
                  <a:gd name="T6" fmla="*/ 322 w 643"/>
                  <a:gd name="T7" fmla="*/ 0 h 643"/>
                  <a:gd name="T8" fmla="*/ 0 w 643"/>
                  <a:gd name="T9" fmla="*/ 322 h 643"/>
                  <a:gd name="T10" fmla="*/ 322 w 643"/>
                  <a:gd name="T11" fmla="*/ 643 h 643"/>
                  <a:gd name="T12" fmla="*/ 643 w 643"/>
                  <a:gd name="T13" fmla="*/ 322 h 643"/>
                  <a:gd name="T14" fmla="*/ 613 w 643"/>
                  <a:gd name="T15" fmla="*/ 186 h 643"/>
                  <a:gd name="T16" fmla="*/ 490 w 643"/>
                  <a:gd name="T17" fmla="*/ 309 h 643"/>
                  <a:gd name="T18" fmla="*/ 490 w 643"/>
                  <a:gd name="T19" fmla="*/ 322 h 643"/>
                  <a:gd name="T20" fmla="*/ 322 w 643"/>
                  <a:gd name="T21" fmla="*/ 491 h 643"/>
                  <a:gd name="T22" fmla="*/ 153 w 643"/>
                  <a:gd name="T23" fmla="*/ 322 h 643"/>
                  <a:gd name="T24" fmla="*/ 322 w 643"/>
                  <a:gd name="T25" fmla="*/ 153 h 643"/>
                  <a:gd name="T26" fmla="*/ 322 w 643"/>
                  <a:gd name="T27" fmla="*/ 153 h 643"/>
                  <a:gd name="T28" fmla="*/ 322 w 643"/>
                  <a:gd name="T29" fmla="*/ 15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3" h="643">
                    <a:moveTo>
                      <a:pt x="322" y="153"/>
                    </a:moveTo>
                    <a:cubicBezTo>
                      <a:pt x="326" y="153"/>
                      <a:pt x="330" y="153"/>
                      <a:pt x="335" y="154"/>
                    </a:cubicBezTo>
                    <a:cubicBezTo>
                      <a:pt x="458" y="30"/>
                      <a:pt x="458" y="30"/>
                      <a:pt x="458" y="30"/>
                    </a:cubicBezTo>
                    <a:cubicBezTo>
                      <a:pt x="416" y="11"/>
                      <a:pt x="370" y="0"/>
                      <a:pt x="322" y="0"/>
                    </a:cubicBezTo>
                    <a:cubicBezTo>
                      <a:pt x="144" y="0"/>
                      <a:pt x="0" y="144"/>
                      <a:pt x="0" y="322"/>
                    </a:cubicBezTo>
                    <a:cubicBezTo>
                      <a:pt x="0" y="499"/>
                      <a:pt x="144" y="643"/>
                      <a:pt x="322" y="643"/>
                    </a:cubicBezTo>
                    <a:cubicBezTo>
                      <a:pt x="499" y="643"/>
                      <a:pt x="643" y="499"/>
                      <a:pt x="643" y="322"/>
                    </a:cubicBezTo>
                    <a:cubicBezTo>
                      <a:pt x="643" y="273"/>
                      <a:pt x="632" y="227"/>
                      <a:pt x="613" y="186"/>
                    </a:cubicBezTo>
                    <a:cubicBezTo>
                      <a:pt x="490" y="309"/>
                      <a:pt x="490" y="309"/>
                      <a:pt x="490" y="309"/>
                    </a:cubicBezTo>
                    <a:cubicBezTo>
                      <a:pt x="490" y="313"/>
                      <a:pt x="490" y="318"/>
                      <a:pt x="490" y="322"/>
                    </a:cubicBezTo>
                    <a:cubicBezTo>
                      <a:pt x="490" y="415"/>
                      <a:pt x="415" y="491"/>
                      <a:pt x="322" y="491"/>
                    </a:cubicBezTo>
                    <a:cubicBezTo>
                      <a:pt x="228" y="491"/>
                      <a:pt x="153" y="415"/>
                      <a:pt x="153" y="322"/>
                    </a:cubicBezTo>
                    <a:cubicBezTo>
                      <a:pt x="153" y="229"/>
                      <a:pt x="229" y="153"/>
                      <a:pt x="322" y="153"/>
                    </a:cubicBezTo>
                    <a:close/>
                    <a:moveTo>
                      <a:pt x="322" y="153"/>
                    </a:moveTo>
                    <a:cubicBezTo>
                      <a:pt x="322" y="153"/>
                      <a:pt x="322" y="153"/>
                      <a:pt x="322" y="1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185" name="Freeform 34">
                <a:extLst>
                  <a:ext uri="{FF2B5EF4-FFF2-40B4-BE49-F238E27FC236}">
                    <a16:creationId xmlns:a16="http://schemas.microsoft.com/office/drawing/2014/main" id="{62160F44-C65F-4937-B5B2-3E7F78C68B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95488" y="3500438"/>
                <a:ext cx="808038" cy="808038"/>
              </a:xfrm>
              <a:custGeom>
                <a:avLst/>
                <a:gdLst>
                  <a:gd name="T0" fmla="*/ 673 w 797"/>
                  <a:gd name="T1" fmla="*/ 218 h 796"/>
                  <a:gd name="T2" fmla="*/ 711 w 797"/>
                  <a:gd name="T3" fmla="*/ 179 h 796"/>
                  <a:gd name="T4" fmla="*/ 711 w 797"/>
                  <a:gd name="T5" fmla="*/ 115 h 796"/>
                  <a:gd name="T6" fmla="*/ 685 w 797"/>
                  <a:gd name="T7" fmla="*/ 88 h 796"/>
                  <a:gd name="T8" fmla="*/ 653 w 797"/>
                  <a:gd name="T9" fmla="*/ 75 h 796"/>
                  <a:gd name="T10" fmla="*/ 621 w 797"/>
                  <a:gd name="T11" fmla="*/ 88 h 796"/>
                  <a:gd name="T12" fmla="*/ 577 w 797"/>
                  <a:gd name="T13" fmla="*/ 132 h 796"/>
                  <a:gd name="T14" fmla="*/ 567 w 797"/>
                  <a:gd name="T15" fmla="*/ 14 h 796"/>
                  <a:gd name="T16" fmla="*/ 552 w 797"/>
                  <a:gd name="T17" fmla="*/ 0 h 796"/>
                  <a:gd name="T18" fmla="*/ 541 w 797"/>
                  <a:gd name="T19" fmla="*/ 5 h 796"/>
                  <a:gd name="T20" fmla="*/ 367 w 797"/>
                  <a:gd name="T21" fmla="*/ 179 h 796"/>
                  <a:gd name="T22" fmla="*/ 345 w 797"/>
                  <a:gd name="T23" fmla="*/ 239 h 796"/>
                  <a:gd name="T24" fmla="*/ 345 w 797"/>
                  <a:gd name="T25" fmla="*/ 246 h 796"/>
                  <a:gd name="T26" fmla="*/ 354 w 797"/>
                  <a:gd name="T27" fmla="*/ 355 h 796"/>
                  <a:gd name="T28" fmla="*/ 291 w 797"/>
                  <a:gd name="T29" fmla="*/ 418 h 796"/>
                  <a:gd name="T30" fmla="*/ 177 w 797"/>
                  <a:gd name="T31" fmla="*/ 532 h 796"/>
                  <a:gd name="T32" fmla="*/ 16 w 797"/>
                  <a:gd name="T33" fmla="*/ 693 h 796"/>
                  <a:gd name="T34" fmla="*/ 5 w 797"/>
                  <a:gd name="T35" fmla="*/ 717 h 796"/>
                  <a:gd name="T36" fmla="*/ 2 w 797"/>
                  <a:gd name="T37" fmla="*/ 755 h 796"/>
                  <a:gd name="T38" fmla="*/ 40 w 797"/>
                  <a:gd name="T39" fmla="*/ 796 h 796"/>
                  <a:gd name="T40" fmla="*/ 42 w 797"/>
                  <a:gd name="T41" fmla="*/ 796 h 796"/>
                  <a:gd name="T42" fmla="*/ 82 w 797"/>
                  <a:gd name="T43" fmla="*/ 794 h 796"/>
                  <a:gd name="T44" fmla="*/ 107 w 797"/>
                  <a:gd name="T45" fmla="*/ 783 h 796"/>
                  <a:gd name="T46" fmla="*/ 265 w 797"/>
                  <a:gd name="T47" fmla="*/ 625 h 796"/>
                  <a:gd name="T48" fmla="*/ 268 w 797"/>
                  <a:gd name="T49" fmla="*/ 622 h 796"/>
                  <a:gd name="T50" fmla="*/ 381 w 797"/>
                  <a:gd name="T51" fmla="*/ 509 h 796"/>
                  <a:gd name="T52" fmla="*/ 450 w 797"/>
                  <a:gd name="T53" fmla="*/ 440 h 796"/>
                  <a:gd name="T54" fmla="*/ 550 w 797"/>
                  <a:gd name="T55" fmla="*/ 448 h 796"/>
                  <a:gd name="T56" fmla="*/ 554 w 797"/>
                  <a:gd name="T57" fmla="*/ 448 h 796"/>
                  <a:gd name="T58" fmla="*/ 560 w 797"/>
                  <a:gd name="T59" fmla="*/ 448 h 796"/>
                  <a:gd name="T60" fmla="*/ 614 w 797"/>
                  <a:gd name="T61" fmla="*/ 426 h 796"/>
                  <a:gd name="T62" fmla="*/ 788 w 797"/>
                  <a:gd name="T63" fmla="*/ 252 h 796"/>
                  <a:gd name="T64" fmla="*/ 779 w 797"/>
                  <a:gd name="T65" fmla="*/ 226 h 796"/>
                  <a:gd name="T66" fmla="*/ 673 w 797"/>
                  <a:gd name="T67" fmla="*/ 218 h 796"/>
                  <a:gd name="T68" fmla="*/ 673 w 797"/>
                  <a:gd name="T69" fmla="*/ 218 h 796"/>
                  <a:gd name="T70" fmla="*/ 673 w 797"/>
                  <a:gd name="T71" fmla="*/ 218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97" h="796">
                    <a:moveTo>
                      <a:pt x="673" y="218"/>
                    </a:moveTo>
                    <a:cubicBezTo>
                      <a:pt x="711" y="179"/>
                      <a:pt x="711" y="179"/>
                      <a:pt x="711" y="179"/>
                    </a:cubicBezTo>
                    <a:cubicBezTo>
                      <a:pt x="729" y="161"/>
                      <a:pt x="729" y="133"/>
                      <a:pt x="711" y="115"/>
                    </a:cubicBezTo>
                    <a:cubicBezTo>
                      <a:pt x="685" y="88"/>
                      <a:pt x="685" y="88"/>
                      <a:pt x="685" y="88"/>
                    </a:cubicBezTo>
                    <a:cubicBezTo>
                      <a:pt x="676" y="79"/>
                      <a:pt x="664" y="75"/>
                      <a:pt x="653" y="75"/>
                    </a:cubicBezTo>
                    <a:cubicBezTo>
                      <a:pt x="641" y="75"/>
                      <a:pt x="630" y="79"/>
                      <a:pt x="621" y="88"/>
                    </a:cubicBezTo>
                    <a:cubicBezTo>
                      <a:pt x="577" y="132"/>
                      <a:pt x="577" y="132"/>
                      <a:pt x="577" y="132"/>
                    </a:cubicBezTo>
                    <a:cubicBezTo>
                      <a:pt x="567" y="14"/>
                      <a:pt x="567" y="14"/>
                      <a:pt x="567" y="14"/>
                    </a:cubicBezTo>
                    <a:cubicBezTo>
                      <a:pt x="567" y="6"/>
                      <a:pt x="560" y="0"/>
                      <a:pt x="552" y="0"/>
                    </a:cubicBezTo>
                    <a:cubicBezTo>
                      <a:pt x="548" y="0"/>
                      <a:pt x="545" y="2"/>
                      <a:pt x="541" y="5"/>
                    </a:cubicBezTo>
                    <a:cubicBezTo>
                      <a:pt x="367" y="179"/>
                      <a:pt x="367" y="179"/>
                      <a:pt x="367" y="179"/>
                    </a:cubicBezTo>
                    <a:cubicBezTo>
                      <a:pt x="351" y="195"/>
                      <a:pt x="343" y="217"/>
                      <a:pt x="345" y="239"/>
                    </a:cubicBezTo>
                    <a:cubicBezTo>
                      <a:pt x="345" y="246"/>
                      <a:pt x="345" y="246"/>
                      <a:pt x="345" y="246"/>
                    </a:cubicBezTo>
                    <a:cubicBezTo>
                      <a:pt x="354" y="355"/>
                      <a:pt x="354" y="355"/>
                      <a:pt x="354" y="355"/>
                    </a:cubicBezTo>
                    <a:cubicBezTo>
                      <a:pt x="291" y="418"/>
                      <a:pt x="291" y="418"/>
                      <a:pt x="291" y="418"/>
                    </a:cubicBezTo>
                    <a:cubicBezTo>
                      <a:pt x="177" y="532"/>
                      <a:pt x="177" y="532"/>
                      <a:pt x="177" y="532"/>
                    </a:cubicBezTo>
                    <a:cubicBezTo>
                      <a:pt x="16" y="693"/>
                      <a:pt x="16" y="693"/>
                      <a:pt x="16" y="693"/>
                    </a:cubicBezTo>
                    <a:cubicBezTo>
                      <a:pt x="9" y="699"/>
                      <a:pt x="5" y="708"/>
                      <a:pt x="5" y="717"/>
                    </a:cubicBezTo>
                    <a:cubicBezTo>
                      <a:pt x="2" y="755"/>
                      <a:pt x="2" y="755"/>
                      <a:pt x="2" y="755"/>
                    </a:cubicBezTo>
                    <a:cubicBezTo>
                      <a:pt x="0" y="777"/>
                      <a:pt x="18" y="796"/>
                      <a:pt x="40" y="796"/>
                    </a:cubicBezTo>
                    <a:cubicBezTo>
                      <a:pt x="42" y="796"/>
                      <a:pt x="42" y="796"/>
                      <a:pt x="42" y="796"/>
                    </a:cubicBezTo>
                    <a:cubicBezTo>
                      <a:pt x="82" y="794"/>
                      <a:pt x="82" y="794"/>
                      <a:pt x="82" y="794"/>
                    </a:cubicBezTo>
                    <a:cubicBezTo>
                      <a:pt x="92" y="794"/>
                      <a:pt x="101" y="790"/>
                      <a:pt x="107" y="783"/>
                    </a:cubicBezTo>
                    <a:cubicBezTo>
                      <a:pt x="265" y="625"/>
                      <a:pt x="265" y="625"/>
                      <a:pt x="265" y="625"/>
                    </a:cubicBezTo>
                    <a:cubicBezTo>
                      <a:pt x="268" y="622"/>
                      <a:pt x="268" y="622"/>
                      <a:pt x="268" y="622"/>
                    </a:cubicBezTo>
                    <a:cubicBezTo>
                      <a:pt x="381" y="509"/>
                      <a:pt x="381" y="509"/>
                      <a:pt x="381" y="509"/>
                    </a:cubicBezTo>
                    <a:cubicBezTo>
                      <a:pt x="450" y="440"/>
                      <a:pt x="450" y="440"/>
                      <a:pt x="450" y="440"/>
                    </a:cubicBezTo>
                    <a:cubicBezTo>
                      <a:pt x="550" y="448"/>
                      <a:pt x="550" y="448"/>
                      <a:pt x="550" y="448"/>
                    </a:cubicBezTo>
                    <a:cubicBezTo>
                      <a:pt x="554" y="448"/>
                      <a:pt x="554" y="448"/>
                      <a:pt x="554" y="448"/>
                    </a:cubicBezTo>
                    <a:cubicBezTo>
                      <a:pt x="556" y="448"/>
                      <a:pt x="558" y="448"/>
                      <a:pt x="560" y="448"/>
                    </a:cubicBezTo>
                    <a:cubicBezTo>
                      <a:pt x="580" y="448"/>
                      <a:pt x="599" y="440"/>
                      <a:pt x="614" y="426"/>
                    </a:cubicBezTo>
                    <a:cubicBezTo>
                      <a:pt x="788" y="252"/>
                      <a:pt x="788" y="252"/>
                      <a:pt x="788" y="252"/>
                    </a:cubicBezTo>
                    <a:cubicBezTo>
                      <a:pt x="797" y="243"/>
                      <a:pt x="792" y="227"/>
                      <a:pt x="779" y="226"/>
                    </a:cubicBezTo>
                    <a:lnTo>
                      <a:pt x="673" y="218"/>
                    </a:lnTo>
                    <a:close/>
                    <a:moveTo>
                      <a:pt x="673" y="218"/>
                    </a:moveTo>
                    <a:cubicBezTo>
                      <a:pt x="673" y="218"/>
                      <a:pt x="673" y="218"/>
                      <a:pt x="673" y="2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AE2EAE78-F1E4-44B4-8771-1A95FEC10200}"/>
                </a:ext>
              </a:extLst>
            </p:cNvPr>
            <p:cNvGrpSpPr/>
            <p:nvPr/>
          </p:nvGrpSpPr>
          <p:grpSpPr>
            <a:xfrm>
              <a:off x="332809" y="4341137"/>
              <a:ext cx="245282" cy="327280"/>
              <a:chOff x="3605213" y="1403351"/>
              <a:chExt cx="1087438" cy="1450975"/>
            </a:xfrm>
            <a:solidFill>
              <a:schemeClr val="bg1"/>
            </a:solidFill>
          </p:grpSpPr>
          <p:sp>
            <p:nvSpPr>
              <p:cNvPr id="181" name="Freeform 28">
                <a:extLst>
                  <a:ext uri="{FF2B5EF4-FFF2-40B4-BE49-F238E27FC236}">
                    <a16:creationId xmlns:a16="http://schemas.microsoft.com/office/drawing/2014/main" id="{F11E4A1B-6D48-4D05-9615-B5557D005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6676" y="1403351"/>
                <a:ext cx="544513" cy="361950"/>
              </a:xfrm>
              <a:custGeom>
                <a:avLst/>
                <a:gdLst>
                  <a:gd name="T0" fmla="*/ 45 w 536"/>
                  <a:gd name="T1" fmla="*/ 357 h 357"/>
                  <a:gd name="T2" fmla="*/ 491 w 536"/>
                  <a:gd name="T3" fmla="*/ 357 h 357"/>
                  <a:gd name="T4" fmla="*/ 536 w 536"/>
                  <a:gd name="T5" fmla="*/ 313 h 357"/>
                  <a:gd name="T6" fmla="*/ 536 w 536"/>
                  <a:gd name="T7" fmla="*/ 134 h 357"/>
                  <a:gd name="T8" fmla="*/ 491 w 536"/>
                  <a:gd name="T9" fmla="*/ 89 h 357"/>
                  <a:gd name="T10" fmla="*/ 394 w 536"/>
                  <a:gd name="T11" fmla="*/ 89 h 357"/>
                  <a:gd name="T12" fmla="*/ 268 w 536"/>
                  <a:gd name="T13" fmla="*/ 0 h 357"/>
                  <a:gd name="T14" fmla="*/ 142 w 536"/>
                  <a:gd name="T15" fmla="*/ 89 h 357"/>
                  <a:gd name="T16" fmla="*/ 45 w 536"/>
                  <a:gd name="T17" fmla="*/ 89 h 357"/>
                  <a:gd name="T18" fmla="*/ 0 w 536"/>
                  <a:gd name="T19" fmla="*/ 134 h 357"/>
                  <a:gd name="T20" fmla="*/ 0 w 536"/>
                  <a:gd name="T21" fmla="*/ 313 h 357"/>
                  <a:gd name="T22" fmla="*/ 45 w 536"/>
                  <a:gd name="T23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6" h="357">
                    <a:moveTo>
                      <a:pt x="45" y="357"/>
                    </a:moveTo>
                    <a:cubicBezTo>
                      <a:pt x="491" y="357"/>
                      <a:pt x="491" y="357"/>
                      <a:pt x="491" y="357"/>
                    </a:cubicBezTo>
                    <a:cubicBezTo>
                      <a:pt x="516" y="357"/>
                      <a:pt x="536" y="337"/>
                      <a:pt x="536" y="313"/>
                    </a:cubicBezTo>
                    <a:cubicBezTo>
                      <a:pt x="536" y="134"/>
                      <a:pt x="536" y="134"/>
                      <a:pt x="536" y="134"/>
                    </a:cubicBezTo>
                    <a:cubicBezTo>
                      <a:pt x="536" y="109"/>
                      <a:pt x="516" y="89"/>
                      <a:pt x="491" y="89"/>
                    </a:cubicBezTo>
                    <a:cubicBezTo>
                      <a:pt x="394" y="89"/>
                      <a:pt x="394" y="89"/>
                      <a:pt x="394" y="89"/>
                    </a:cubicBezTo>
                    <a:cubicBezTo>
                      <a:pt x="376" y="37"/>
                      <a:pt x="326" y="0"/>
                      <a:pt x="268" y="0"/>
                    </a:cubicBezTo>
                    <a:cubicBezTo>
                      <a:pt x="210" y="0"/>
                      <a:pt x="160" y="37"/>
                      <a:pt x="142" y="89"/>
                    </a:cubicBezTo>
                    <a:cubicBezTo>
                      <a:pt x="45" y="89"/>
                      <a:pt x="45" y="89"/>
                      <a:pt x="45" y="89"/>
                    </a:cubicBezTo>
                    <a:cubicBezTo>
                      <a:pt x="20" y="89"/>
                      <a:pt x="0" y="109"/>
                      <a:pt x="0" y="134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37"/>
                      <a:pt x="20" y="357"/>
                      <a:pt x="45" y="3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  <p:sp>
            <p:nvSpPr>
              <p:cNvPr id="182" name="Freeform 29">
                <a:extLst>
                  <a:ext uri="{FF2B5EF4-FFF2-40B4-BE49-F238E27FC236}">
                    <a16:creationId xmlns:a16="http://schemas.microsoft.com/office/drawing/2014/main" id="{224B6653-242A-410E-9B0C-01F6D86772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05213" y="1584326"/>
                <a:ext cx="1087438" cy="1270000"/>
              </a:xfrm>
              <a:custGeom>
                <a:avLst/>
                <a:gdLst>
                  <a:gd name="T0" fmla="*/ 983 w 1072"/>
                  <a:gd name="T1" fmla="*/ 0 h 1251"/>
                  <a:gd name="T2" fmla="*/ 893 w 1072"/>
                  <a:gd name="T3" fmla="*/ 0 h 1251"/>
                  <a:gd name="T4" fmla="*/ 893 w 1072"/>
                  <a:gd name="T5" fmla="*/ 134 h 1251"/>
                  <a:gd name="T6" fmla="*/ 759 w 1072"/>
                  <a:gd name="T7" fmla="*/ 268 h 1251"/>
                  <a:gd name="T8" fmla="*/ 313 w 1072"/>
                  <a:gd name="T9" fmla="*/ 268 h 1251"/>
                  <a:gd name="T10" fmla="*/ 179 w 1072"/>
                  <a:gd name="T11" fmla="*/ 134 h 1251"/>
                  <a:gd name="T12" fmla="*/ 179 w 1072"/>
                  <a:gd name="T13" fmla="*/ 0 h 1251"/>
                  <a:gd name="T14" fmla="*/ 89 w 1072"/>
                  <a:gd name="T15" fmla="*/ 0 h 1251"/>
                  <a:gd name="T16" fmla="*/ 0 w 1072"/>
                  <a:gd name="T17" fmla="*/ 89 h 1251"/>
                  <a:gd name="T18" fmla="*/ 0 w 1072"/>
                  <a:gd name="T19" fmla="*/ 1161 h 1251"/>
                  <a:gd name="T20" fmla="*/ 89 w 1072"/>
                  <a:gd name="T21" fmla="*/ 1251 h 1251"/>
                  <a:gd name="T22" fmla="*/ 983 w 1072"/>
                  <a:gd name="T23" fmla="*/ 1251 h 1251"/>
                  <a:gd name="T24" fmla="*/ 1072 w 1072"/>
                  <a:gd name="T25" fmla="*/ 1161 h 1251"/>
                  <a:gd name="T26" fmla="*/ 1072 w 1072"/>
                  <a:gd name="T27" fmla="*/ 89 h 1251"/>
                  <a:gd name="T28" fmla="*/ 983 w 1072"/>
                  <a:gd name="T29" fmla="*/ 0 h 1251"/>
                  <a:gd name="T30" fmla="*/ 523 w 1072"/>
                  <a:gd name="T31" fmla="*/ 791 h 1251"/>
                  <a:gd name="T32" fmla="*/ 344 w 1072"/>
                  <a:gd name="T33" fmla="*/ 970 h 1251"/>
                  <a:gd name="T34" fmla="*/ 313 w 1072"/>
                  <a:gd name="T35" fmla="*/ 983 h 1251"/>
                  <a:gd name="T36" fmla="*/ 281 w 1072"/>
                  <a:gd name="T37" fmla="*/ 970 h 1251"/>
                  <a:gd name="T38" fmla="*/ 192 w 1072"/>
                  <a:gd name="T39" fmla="*/ 880 h 1251"/>
                  <a:gd name="T40" fmla="*/ 192 w 1072"/>
                  <a:gd name="T41" fmla="*/ 817 h 1251"/>
                  <a:gd name="T42" fmla="*/ 255 w 1072"/>
                  <a:gd name="T43" fmla="*/ 817 h 1251"/>
                  <a:gd name="T44" fmla="*/ 313 w 1072"/>
                  <a:gd name="T45" fmla="*/ 875 h 1251"/>
                  <a:gd name="T46" fmla="*/ 460 w 1072"/>
                  <a:gd name="T47" fmla="*/ 728 h 1251"/>
                  <a:gd name="T48" fmla="*/ 523 w 1072"/>
                  <a:gd name="T49" fmla="*/ 728 h 1251"/>
                  <a:gd name="T50" fmla="*/ 523 w 1072"/>
                  <a:gd name="T51" fmla="*/ 791 h 1251"/>
                  <a:gd name="T52" fmla="*/ 523 w 1072"/>
                  <a:gd name="T53" fmla="*/ 433 h 1251"/>
                  <a:gd name="T54" fmla="*/ 344 w 1072"/>
                  <a:gd name="T55" fmla="*/ 612 h 1251"/>
                  <a:gd name="T56" fmla="*/ 313 w 1072"/>
                  <a:gd name="T57" fmla="*/ 625 h 1251"/>
                  <a:gd name="T58" fmla="*/ 281 w 1072"/>
                  <a:gd name="T59" fmla="*/ 612 h 1251"/>
                  <a:gd name="T60" fmla="*/ 192 w 1072"/>
                  <a:gd name="T61" fmla="*/ 523 h 1251"/>
                  <a:gd name="T62" fmla="*/ 192 w 1072"/>
                  <a:gd name="T63" fmla="*/ 460 h 1251"/>
                  <a:gd name="T64" fmla="*/ 255 w 1072"/>
                  <a:gd name="T65" fmla="*/ 460 h 1251"/>
                  <a:gd name="T66" fmla="*/ 313 w 1072"/>
                  <a:gd name="T67" fmla="*/ 517 h 1251"/>
                  <a:gd name="T68" fmla="*/ 460 w 1072"/>
                  <a:gd name="T69" fmla="*/ 370 h 1251"/>
                  <a:gd name="T70" fmla="*/ 523 w 1072"/>
                  <a:gd name="T71" fmla="*/ 370 h 1251"/>
                  <a:gd name="T72" fmla="*/ 523 w 1072"/>
                  <a:gd name="T73" fmla="*/ 433 h 1251"/>
                  <a:gd name="T74" fmla="*/ 849 w 1072"/>
                  <a:gd name="T75" fmla="*/ 893 h 1251"/>
                  <a:gd name="T76" fmla="*/ 670 w 1072"/>
                  <a:gd name="T77" fmla="*/ 893 h 1251"/>
                  <a:gd name="T78" fmla="*/ 625 w 1072"/>
                  <a:gd name="T79" fmla="*/ 849 h 1251"/>
                  <a:gd name="T80" fmla="*/ 670 w 1072"/>
                  <a:gd name="T81" fmla="*/ 804 h 1251"/>
                  <a:gd name="T82" fmla="*/ 849 w 1072"/>
                  <a:gd name="T83" fmla="*/ 804 h 1251"/>
                  <a:gd name="T84" fmla="*/ 893 w 1072"/>
                  <a:gd name="T85" fmla="*/ 849 h 1251"/>
                  <a:gd name="T86" fmla="*/ 849 w 1072"/>
                  <a:gd name="T87" fmla="*/ 893 h 1251"/>
                  <a:gd name="T88" fmla="*/ 849 w 1072"/>
                  <a:gd name="T89" fmla="*/ 536 h 1251"/>
                  <a:gd name="T90" fmla="*/ 670 w 1072"/>
                  <a:gd name="T91" fmla="*/ 536 h 1251"/>
                  <a:gd name="T92" fmla="*/ 625 w 1072"/>
                  <a:gd name="T93" fmla="*/ 491 h 1251"/>
                  <a:gd name="T94" fmla="*/ 670 w 1072"/>
                  <a:gd name="T95" fmla="*/ 446 h 1251"/>
                  <a:gd name="T96" fmla="*/ 849 w 1072"/>
                  <a:gd name="T97" fmla="*/ 446 h 1251"/>
                  <a:gd name="T98" fmla="*/ 893 w 1072"/>
                  <a:gd name="T99" fmla="*/ 491 h 1251"/>
                  <a:gd name="T100" fmla="*/ 849 w 1072"/>
                  <a:gd name="T101" fmla="*/ 536 h 1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72" h="1251">
                    <a:moveTo>
                      <a:pt x="983" y="0"/>
                    </a:moveTo>
                    <a:cubicBezTo>
                      <a:pt x="893" y="0"/>
                      <a:pt x="893" y="0"/>
                      <a:pt x="893" y="0"/>
                    </a:cubicBezTo>
                    <a:cubicBezTo>
                      <a:pt x="893" y="134"/>
                      <a:pt x="893" y="134"/>
                      <a:pt x="893" y="134"/>
                    </a:cubicBezTo>
                    <a:cubicBezTo>
                      <a:pt x="893" y="207"/>
                      <a:pt x="833" y="268"/>
                      <a:pt x="759" y="268"/>
                    </a:cubicBezTo>
                    <a:cubicBezTo>
                      <a:pt x="313" y="268"/>
                      <a:pt x="313" y="268"/>
                      <a:pt x="313" y="268"/>
                    </a:cubicBezTo>
                    <a:cubicBezTo>
                      <a:pt x="239" y="268"/>
                      <a:pt x="179" y="207"/>
                      <a:pt x="179" y="134"/>
                    </a:cubicBezTo>
                    <a:cubicBezTo>
                      <a:pt x="179" y="0"/>
                      <a:pt x="179" y="0"/>
                      <a:pt x="17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40" y="0"/>
                      <a:pt x="0" y="40"/>
                      <a:pt x="0" y="89"/>
                    </a:cubicBezTo>
                    <a:cubicBezTo>
                      <a:pt x="0" y="1161"/>
                      <a:pt x="0" y="1161"/>
                      <a:pt x="0" y="1161"/>
                    </a:cubicBezTo>
                    <a:cubicBezTo>
                      <a:pt x="0" y="1211"/>
                      <a:pt x="39" y="1251"/>
                      <a:pt x="89" y="1251"/>
                    </a:cubicBezTo>
                    <a:cubicBezTo>
                      <a:pt x="983" y="1251"/>
                      <a:pt x="983" y="1251"/>
                      <a:pt x="983" y="1251"/>
                    </a:cubicBezTo>
                    <a:cubicBezTo>
                      <a:pt x="1033" y="1251"/>
                      <a:pt x="1072" y="1211"/>
                      <a:pt x="1072" y="1161"/>
                    </a:cubicBezTo>
                    <a:cubicBezTo>
                      <a:pt x="1072" y="89"/>
                      <a:pt x="1072" y="89"/>
                      <a:pt x="1072" y="89"/>
                    </a:cubicBezTo>
                    <a:cubicBezTo>
                      <a:pt x="1072" y="39"/>
                      <a:pt x="1033" y="0"/>
                      <a:pt x="983" y="0"/>
                    </a:cubicBezTo>
                    <a:close/>
                    <a:moveTo>
                      <a:pt x="523" y="791"/>
                    </a:moveTo>
                    <a:cubicBezTo>
                      <a:pt x="344" y="970"/>
                      <a:pt x="344" y="970"/>
                      <a:pt x="344" y="970"/>
                    </a:cubicBezTo>
                    <a:cubicBezTo>
                      <a:pt x="335" y="978"/>
                      <a:pt x="324" y="983"/>
                      <a:pt x="313" y="983"/>
                    </a:cubicBezTo>
                    <a:cubicBezTo>
                      <a:pt x="301" y="983"/>
                      <a:pt x="290" y="978"/>
                      <a:pt x="281" y="970"/>
                    </a:cubicBezTo>
                    <a:cubicBezTo>
                      <a:pt x="192" y="880"/>
                      <a:pt x="192" y="880"/>
                      <a:pt x="192" y="880"/>
                    </a:cubicBezTo>
                    <a:cubicBezTo>
                      <a:pt x="174" y="863"/>
                      <a:pt x="174" y="834"/>
                      <a:pt x="192" y="817"/>
                    </a:cubicBezTo>
                    <a:cubicBezTo>
                      <a:pt x="209" y="800"/>
                      <a:pt x="237" y="800"/>
                      <a:pt x="255" y="817"/>
                    </a:cubicBezTo>
                    <a:cubicBezTo>
                      <a:pt x="313" y="875"/>
                      <a:pt x="313" y="875"/>
                      <a:pt x="313" y="875"/>
                    </a:cubicBezTo>
                    <a:cubicBezTo>
                      <a:pt x="460" y="728"/>
                      <a:pt x="460" y="728"/>
                      <a:pt x="460" y="728"/>
                    </a:cubicBezTo>
                    <a:cubicBezTo>
                      <a:pt x="477" y="710"/>
                      <a:pt x="505" y="710"/>
                      <a:pt x="523" y="728"/>
                    </a:cubicBezTo>
                    <a:cubicBezTo>
                      <a:pt x="540" y="745"/>
                      <a:pt x="540" y="773"/>
                      <a:pt x="523" y="791"/>
                    </a:cubicBezTo>
                    <a:close/>
                    <a:moveTo>
                      <a:pt x="523" y="433"/>
                    </a:moveTo>
                    <a:cubicBezTo>
                      <a:pt x="344" y="612"/>
                      <a:pt x="344" y="612"/>
                      <a:pt x="344" y="612"/>
                    </a:cubicBezTo>
                    <a:cubicBezTo>
                      <a:pt x="335" y="621"/>
                      <a:pt x="324" y="625"/>
                      <a:pt x="313" y="625"/>
                    </a:cubicBezTo>
                    <a:cubicBezTo>
                      <a:pt x="301" y="625"/>
                      <a:pt x="290" y="621"/>
                      <a:pt x="281" y="612"/>
                    </a:cubicBezTo>
                    <a:cubicBezTo>
                      <a:pt x="192" y="523"/>
                      <a:pt x="192" y="523"/>
                      <a:pt x="192" y="523"/>
                    </a:cubicBezTo>
                    <a:cubicBezTo>
                      <a:pt x="174" y="505"/>
                      <a:pt x="174" y="477"/>
                      <a:pt x="192" y="460"/>
                    </a:cubicBezTo>
                    <a:cubicBezTo>
                      <a:pt x="209" y="442"/>
                      <a:pt x="237" y="442"/>
                      <a:pt x="255" y="460"/>
                    </a:cubicBezTo>
                    <a:cubicBezTo>
                      <a:pt x="313" y="517"/>
                      <a:pt x="313" y="517"/>
                      <a:pt x="313" y="517"/>
                    </a:cubicBezTo>
                    <a:cubicBezTo>
                      <a:pt x="460" y="370"/>
                      <a:pt x="460" y="370"/>
                      <a:pt x="460" y="370"/>
                    </a:cubicBezTo>
                    <a:cubicBezTo>
                      <a:pt x="477" y="353"/>
                      <a:pt x="505" y="353"/>
                      <a:pt x="523" y="370"/>
                    </a:cubicBezTo>
                    <a:cubicBezTo>
                      <a:pt x="540" y="388"/>
                      <a:pt x="540" y="416"/>
                      <a:pt x="523" y="433"/>
                    </a:cubicBezTo>
                    <a:close/>
                    <a:moveTo>
                      <a:pt x="849" y="893"/>
                    </a:moveTo>
                    <a:cubicBezTo>
                      <a:pt x="670" y="893"/>
                      <a:pt x="670" y="893"/>
                      <a:pt x="670" y="893"/>
                    </a:cubicBezTo>
                    <a:cubicBezTo>
                      <a:pt x="645" y="893"/>
                      <a:pt x="625" y="873"/>
                      <a:pt x="625" y="849"/>
                    </a:cubicBezTo>
                    <a:cubicBezTo>
                      <a:pt x="625" y="824"/>
                      <a:pt x="645" y="804"/>
                      <a:pt x="670" y="804"/>
                    </a:cubicBezTo>
                    <a:cubicBezTo>
                      <a:pt x="849" y="804"/>
                      <a:pt x="849" y="804"/>
                      <a:pt x="849" y="804"/>
                    </a:cubicBezTo>
                    <a:cubicBezTo>
                      <a:pt x="873" y="804"/>
                      <a:pt x="893" y="824"/>
                      <a:pt x="893" y="849"/>
                    </a:cubicBezTo>
                    <a:cubicBezTo>
                      <a:pt x="893" y="873"/>
                      <a:pt x="873" y="893"/>
                      <a:pt x="849" y="893"/>
                    </a:cubicBezTo>
                    <a:close/>
                    <a:moveTo>
                      <a:pt x="849" y="536"/>
                    </a:moveTo>
                    <a:cubicBezTo>
                      <a:pt x="670" y="536"/>
                      <a:pt x="670" y="536"/>
                      <a:pt x="670" y="536"/>
                    </a:cubicBezTo>
                    <a:cubicBezTo>
                      <a:pt x="645" y="536"/>
                      <a:pt x="625" y="516"/>
                      <a:pt x="625" y="491"/>
                    </a:cubicBezTo>
                    <a:cubicBezTo>
                      <a:pt x="625" y="466"/>
                      <a:pt x="645" y="446"/>
                      <a:pt x="670" y="446"/>
                    </a:cubicBezTo>
                    <a:cubicBezTo>
                      <a:pt x="849" y="446"/>
                      <a:pt x="849" y="446"/>
                      <a:pt x="849" y="446"/>
                    </a:cubicBezTo>
                    <a:cubicBezTo>
                      <a:pt x="873" y="446"/>
                      <a:pt x="893" y="466"/>
                      <a:pt x="893" y="491"/>
                    </a:cubicBezTo>
                    <a:cubicBezTo>
                      <a:pt x="893" y="516"/>
                      <a:pt x="873" y="536"/>
                      <a:pt x="849" y="5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400"/>
              </a:p>
            </p:txBody>
          </p:sp>
        </p:grp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01E17-AFFC-4423-A54A-DAE4ECE0D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ECDA8-B845-4203-93C1-B111784C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0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>
            <a:extLst>
              <a:ext uri="{FF2B5EF4-FFF2-40B4-BE49-F238E27FC236}">
                <a16:creationId xmlns:a16="http://schemas.microsoft.com/office/drawing/2014/main" id="{BFC4377B-BB4E-445B-86BB-5E0AC77643CC}"/>
              </a:ext>
            </a:extLst>
          </p:cNvPr>
          <p:cNvSpPr txBox="1"/>
          <p:nvPr/>
        </p:nvSpPr>
        <p:spPr>
          <a:xfrm>
            <a:off x="173427" y="4184198"/>
            <a:ext cx="9509279" cy="137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rgbClr val="3F3F3F"/>
                </a:solidFill>
                <a:latin typeface="+mj-lt"/>
              </a:rPr>
              <a:t>ALF is </a:t>
            </a:r>
            <a:r>
              <a:rPr lang="en-US" sz="1600" dirty="0">
                <a:solidFill>
                  <a:srgbClr val="3F3F3F"/>
                </a:solidFill>
                <a:latin typeface="+mj-lt"/>
              </a:rPr>
              <a:t>Modular</a:t>
            </a:r>
            <a:r>
              <a:rPr lang="en-US" sz="1351" dirty="0">
                <a:solidFill>
                  <a:srgbClr val="3F3F3F"/>
                </a:solidFill>
                <a:latin typeface="+mj-lt"/>
              </a:rPr>
              <a:t> </a:t>
            </a:r>
          </a:p>
          <a:p>
            <a:pPr marL="742913" lvl="1" indent="-285737">
              <a:buFont typeface="Arial" panose="020B0604020202020204" pitchFamily="34" charset="0"/>
              <a:buChar char="•"/>
            </a:pPr>
            <a:r>
              <a:rPr lang="en-US" sz="1351" dirty="0">
                <a:solidFill>
                  <a:srgbClr val="3F3F3F"/>
                </a:solidFill>
                <a:latin typeface="+mj-lt"/>
              </a:rPr>
              <a:t>Maximizes speed of capability to the end-user</a:t>
            </a:r>
          </a:p>
          <a:p>
            <a:pPr marL="742913" lvl="1" indent="-285737">
              <a:buFont typeface="Arial" panose="020B0604020202020204" pitchFamily="34" charset="0"/>
              <a:buChar char="•"/>
            </a:pPr>
            <a:r>
              <a:rPr lang="en-US" sz="1351" dirty="0">
                <a:solidFill>
                  <a:srgbClr val="3F3F3F"/>
                </a:solidFill>
                <a:latin typeface="+mj-lt"/>
              </a:rPr>
              <a:t>Maximizes commonality</a:t>
            </a:r>
          </a:p>
          <a:p>
            <a:pPr marL="742913" lvl="1" indent="-285737">
              <a:buFont typeface="Arial" panose="020B0604020202020204" pitchFamily="34" charset="0"/>
              <a:buChar char="•"/>
            </a:pPr>
            <a:r>
              <a:rPr lang="en-US" sz="1351" dirty="0">
                <a:solidFill>
                  <a:srgbClr val="3F3F3F"/>
                </a:solidFill>
                <a:latin typeface="+mj-lt"/>
              </a:rPr>
              <a:t>Minimizes schedule of development through software re-use</a:t>
            </a:r>
          </a:p>
          <a:p>
            <a:r>
              <a:rPr lang="en-US" sz="1351" dirty="0">
                <a:solidFill>
                  <a:srgbClr val="3F3F3F"/>
                </a:solidFill>
                <a:latin typeface="+mj-lt"/>
              </a:rPr>
              <a:t>ALF hosts applications that can access common software components</a:t>
            </a:r>
          </a:p>
          <a:p>
            <a:r>
              <a:rPr lang="en-US" sz="1351" dirty="0">
                <a:solidFill>
                  <a:srgbClr val="3F3F3F"/>
                </a:solidFill>
                <a:latin typeface="+mj-lt"/>
              </a:rPr>
              <a:t>ALF communicates with sensors and hardware using standard data formats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BB4572-98B7-4B1A-80E4-B5E2E3C6C9BD}"/>
              </a:ext>
            </a:extLst>
          </p:cNvPr>
          <p:cNvGrpSpPr/>
          <p:nvPr/>
        </p:nvGrpSpPr>
        <p:grpSpPr>
          <a:xfrm>
            <a:off x="7513404" y="1193621"/>
            <a:ext cx="5363009" cy="5363009"/>
            <a:chOff x="7612126" y="658209"/>
            <a:chExt cx="5363009" cy="536300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5E35D99-517A-4BEF-AF7D-557B2D03D3E4}"/>
                </a:ext>
              </a:extLst>
            </p:cNvPr>
            <p:cNvGrpSpPr/>
            <p:nvPr/>
          </p:nvGrpSpPr>
          <p:grpSpPr>
            <a:xfrm>
              <a:off x="7612126" y="658209"/>
              <a:ext cx="5363009" cy="5363009"/>
              <a:chOff x="7090299" y="157162"/>
              <a:chExt cx="5363009" cy="5363009"/>
            </a:xfrm>
          </p:grpSpPr>
          <p:pic>
            <p:nvPicPr>
              <p:cNvPr id="12" name="Graphic 11" descr="Airplane">
                <a:extLst>
                  <a:ext uri="{FF2B5EF4-FFF2-40B4-BE49-F238E27FC236}">
                    <a16:creationId xmlns:a16="http://schemas.microsoft.com/office/drawing/2014/main" id="{50A17645-CD8F-4DF2-9EAB-1920258C2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090299" y="157162"/>
                <a:ext cx="5363009" cy="5363009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EC89238-8372-4DBD-A9FF-22ACB5B75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861321" y="1224683"/>
                <a:ext cx="2007211" cy="309323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4" name="Flowchart: Decision 13">
              <a:extLst>
                <a:ext uri="{FF2B5EF4-FFF2-40B4-BE49-F238E27FC236}">
                  <a16:creationId xmlns:a16="http://schemas.microsoft.com/office/drawing/2014/main" id="{C03F1697-334C-4FF4-A087-35A1BCCF2D2F}"/>
                </a:ext>
              </a:extLst>
            </p:cNvPr>
            <p:cNvSpPr/>
            <p:nvPr/>
          </p:nvSpPr>
          <p:spPr>
            <a:xfrm>
              <a:off x="10047590" y="858710"/>
              <a:ext cx="548640" cy="548640"/>
            </a:xfrm>
            <a:prstGeom prst="flowChartDecision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HW</a:t>
              </a:r>
            </a:p>
          </p:txBody>
        </p:sp>
        <p:sp>
          <p:nvSpPr>
            <p:cNvPr id="15" name="Flowchart: Alternate Process 14">
              <a:extLst>
                <a:ext uri="{FF2B5EF4-FFF2-40B4-BE49-F238E27FC236}">
                  <a16:creationId xmlns:a16="http://schemas.microsoft.com/office/drawing/2014/main" id="{56997589-12E1-40E2-B825-4BB191C85BFC}"/>
                </a:ext>
              </a:extLst>
            </p:cNvPr>
            <p:cNvSpPr/>
            <p:nvPr/>
          </p:nvSpPr>
          <p:spPr>
            <a:xfrm>
              <a:off x="11522968" y="2715673"/>
              <a:ext cx="548640" cy="274320"/>
            </a:xfrm>
            <a:prstGeom prst="flowChartAlternateProcess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App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4DBC03F-ECCC-43B3-84E2-D4AA96D775A5}"/>
                </a:ext>
              </a:extLst>
            </p:cNvPr>
            <p:cNvSpPr/>
            <p:nvPr/>
          </p:nvSpPr>
          <p:spPr>
            <a:xfrm>
              <a:off x="8680281" y="2130177"/>
              <a:ext cx="626818" cy="6609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Sensor</a:t>
              </a:r>
            </a:p>
          </p:txBody>
        </p:sp>
        <p:sp>
          <p:nvSpPr>
            <p:cNvPr id="17" name="Flowchart: Decision 16">
              <a:extLst>
                <a:ext uri="{FF2B5EF4-FFF2-40B4-BE49-F238E27FC236}">
                  <a16:creationId xmlns:a16="http://schemas.microsoft.com/office/drawing/2014/main" id="{583FA034-64ED-4C89-8C6B-F648210E397C}"/>
                </a:ext>
              </a:extLst>
            </p:cNvPr>
            <p:cNvSpPr/>
            <p:nvPr/>
          </p:nvSpPr>
          <p:spPr>
            <a:xfrm>
              <a:off x="10047590" y="4991450"/>
              <a:ext cx="548640" cy="548640"/>
            </a:xfrm>
            <a:prstGeom prst="flowChartDecision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HW</a:t>
              </a:r>
            </a:p>
          </p:txBody>
        </p:sp>
        <p:sp>
          <p:nvSpPr>
            <p:cNvPr id="18" name="Flowchart: Alternate Process 17">
              <a:extLst>
                <a:ext uri="{FF2B5EF4-FFF2-40B4-BE49-F238E27FC236}">
                  <a16:creationId xmlns:a16="http://schemas.microsoft.com/office/drawing/2014/main" id="{A25DB90B-F5F6-4A4D-8A92-CD392F594AF4}"/>
                </a:ext>
              </a:extLst>
            </p:cNvPr>
            <p:cNvSpPr/>
            <p:nvPr/>
          </p:nvSpPr>
          <p:spPr>
            <a:xfrm>
              <a:off x="11522968" y="3075889"/>
              <a:ext cx="548640" cy="274320"/>
            </a:xfrm>
            <a:prstGeom prst="flowChartAlternateProcess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App</a:t>
              </a:r>
            </a:p>
          </p:txBody>
        </p:sp>
        <p:sp>
          <p:nvSpPr>
            <p:cNvPr id="19" name="Flowchart: Alternate Process 18">
              <a:extLst>
                <a:ext uri="{FF2B5EF4-FFF2-40B4-BE49-F238E27FC236}">
                  <a16:creationId xmlns:a16="http://schemas.microsoft.com/office/drawing/2014/main" id="{35CA7373-3E9F-4FF4-865B-DBAFE3A848CA}"/>
                </a:ext>
              </a:extLst>
            </p:cNvPr>
            <p:cNvSpPr/>
            <p:nvPr/>
          </p:nvSpPr>
          <p:spPr>
            <a:xfrm>
              <a:off x="11522968" y="3424156"/>
              <a:ext cx="548640" cy="274320"/>
            </a:xfrm>
            <a:prstGeom prst="flowChartAlternateProcess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App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B2EC71-FA7F-459C-820D-AAFB49616B02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 flipH="1">
              <a:off x="10321910" y="4772438"/>
              <a:ext cx="430" cy="219013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B62BA8C-6A05-435A-9723-74471A8AA40D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10319166" y="1407350"/>
              <a:ext cx="2745" cy="345662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46F4FAD-5FC1-437C-A600-C02D5A4BCF8F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11222454" y="3561316"/>
              <a:ext cx="300514" cy="652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6F5E621-8CE6-4AAB-9434-2131AF850B55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 flipV="1">
              <a:off x="11224836" y="3211925"/>
              <a:ext cx="298133" cy="1124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DD3171B-D871-42F3-A7C5-2451DF86A707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11222454" y="2852834"/>
              <a:ext cx="300514" cy="4285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6C45011-EBC4-4FFE-BF72-3658415CCF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28921" y="3908608"/>
              <a:ext cx="247674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7272AF0-11A4-4694-A95F-EF25A220EA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28921" y="3231580"/>
              <a:ext cx="247674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129809D-D4EF-4757-8656-8FB196608564}"/>
                </a:ext>
              </a:extLst>
            </p:cNvPr>
            <p:cNvCxnSpPr>
              <a:cxnSpLocks/>
              <a:endCxn id="16" idx="6"/>
            </p:cNvCxnSpPr>
            <p:nvPr/>
          </p:nvCxnSpPr>
          <p:spPr>
            <a:xfrm flipH="1" flipV="1">
              <a:off x="9307099" y="2460671"/>
              <a:ext cx="169498" cy="56174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B331C9E-79D9-468F-9037-8278392FDC07}"/>
                </a:ext>
              </a:extLst>
            </p:cNvPr>
            <p:cNvSpPr/>
            <p:nvPr/>
          </p:nvSpPr>
          <p:spPr>
            <a:xfrm>
              <a:off x="8672423" y="2895320"/>
              <a:ext cx="626818" cy="6609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Sensor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58A52D8-FFC4-4F8B-BADF-D1F48C016C2D}"/>
                </a:ext>
              </a:extLst>
            </p:cNvPr>
            <p:cNvSpPr/>
            <p:nvPr/>
          </p:nvSpPr>
          <p:spPr>
            <a:xfrm>
              <a:off x="8672424" y="3602328"/>
              <a:ext cx="626818" cy="6609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Sensor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7ED0690-F345-4357-8E1E-64D51EAFE80D}"/>
                </a:ext>
              </a:extLst>
            </p:cNvPr>
            <p:cNvSpPr/>
            <p:nvPr/>
          </p:nvSpPr>
          <p:spPr>
            <a:xfrm>
              <a:off x="9746704" y="2162443"/>
              <a:ext cx="291177" cy="4611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EA88677-0FC8-4951-A052-1BB7B5F89E30}"/>
                </a:ext>
              </a:extLst>
            </p:cNvPr>
            <p:cNvSpPr/>
            <p:nvPr/>
          </p:nvSpPr>
          <p:spPr>
            <a:xfrm>
              <a:off x="10693944" y="2162443"/>
              <a:ext cx="284048" cy="2380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30D96BD-A7D1-44C8-98E4-FD34A299942F}"/>
                </a:ext>
              </a:extLst>
            </p:cNvPr>
            <p:cNvSpPr/>
            <p:nvPr/>
          </p:nvSpPr>
          <p:spPr>
            <a:xfrm>
              <a:off x="10693945" y="2599902"/>
              <a:ext cx="284048" cy="1029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253F954-540D-406E-A17D-7EC4BBE02352}"/>
                </a:ext>
              </a:extLst>
            </p:cNvPr>
            <p:cNvSpPr/>
            <p:nvPr/>
          </p:nvSpPr>
          <p:spPr>
            <a:xfrm>
              <a:off x="9987810" y="3497489"/>
              <a:ext cx="812324" cy="4611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2F6E641-615D-43B9-8B26-EFD7E214B777}"/>
                </a:ext>
              </a:extLst>
            </p:cNvPr>
            <p:cNvSpPr/>
            <p:nvPr/>
          </p:nvSpPr>
          <p:spPr>
            <a:xfrm>
              <a:off x="9746703" y="3005404"/>
              <a:ext cx="291176" cy="3534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1A03EEB-ABA4-4A2D-9BE1-F3D1402DE11B}"/>
                </a:ext>
              </a:extLst>
            </p:cNvPr>
            <p:cNvSpPr/>
            <p:nvPr/>
          </p:nvSpPr>
          <p:spPr>
            <a:xfrm>
              <a:off x="10693945" y="2788021"/>
              <a:ext cx="284047" cy="1456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959CD27-4241-4764-946E-6F1A50536AAB}"/>
                </a:ext>
              </a:extLst>
            </p:cNvPr>
            <p:cNvSpPr/>
            <p:nvPr/>
          </p:nvSpPr>
          <p:spPr>
            <a:xfrm>
              <a:off x="10265326" y="2162442"/>
              <a:ext cx="237098" cy="8146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C46C78B-03D4-4497-B794-B1A91C9C5728}"/>
                </a:ext>
              </a:extLst>
            </p:cNvPr>
            <p:cNvSpPr/>
            <p:nvPr/>
          </p:nvSpPr>
          <p:spPr>
            <a:xfrm>
              <a:off x="10693946" y="3005404"/>
              <a:ext cx="284047" cy="35214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52730EE-2C6C-4B08-8699-DC305F7A2E50}"/>
                </a:ext>
              </a:extLst>
            </p:cNvPr>
            <p:cNvSpPr txBox="1"/>
            <p:nvPr/>
          </p:nvSpPr>
          <p:spPr>
            <a:xfrm>
              <a:off x="9837629" y="3094996"/>
              <a:ext cx="1007825" cy="3002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1">
                  <a:solidFill>
                    <a:srgbClr val="4C4C4C"/>
                  </a:solidFill>
                  <a:latin typeface="Arial Black" panose="020B0A04020102020204" pitchFamily="34" charset="0"/>
                </a:rPr>
                <a:t>ALF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D88762F-B2C8-44E5-8072-C7301A84F8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19165" y="4763239"/>
              <a:ext cx="430" cy="2190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73419A2-A4F6-4B93-BCDD-ECF30B9545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16420" y="1398151"/>
              <a:ext cx="2746" cy="3456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7CCD049-49ED-4414-A755-AF993A8BDC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19709" y="3552117"/>
              <a:ext cx="300514" cy="6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C48E5FF-EC16-46CB-8002-A74619DA37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22090" y="3202726"/>
              <a:ext cx="298134" cy="11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79E2761-353A-45F4-8BF3-EBC7743182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19709" y="2843635"/>
              <a:ext cx="300514" cy="42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EA81824-E259-4136-BE57-A1746B051D6A}"/>
                </a:ext>
              </a:extLst>
            </p:cNvPr>
            <p:cNvCxnSpPr>
              <a:cxnSpLocks/>
              <a:endCxn id="30" idx="6"/>
            </p:cNvCxnSpPr>
            <p:nvPr/>
          </p:nvCxnSpPr>
          <p:spPr>
            <a:xfrm flipH="1">
              <a:off x="9299242" y="3899410"/>
              <a:ext cx="174608" cy="334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C0609EB-6293-4CE2-B651-9EA437BF12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07099" y="3222382"/>
              <a:ext cx="166752" cy="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465B4D4-31D4-4E3D-B367-FE823D44B6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04354" y="2451472"/>
              <a:ext cx="169498" cy="561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7D4E2A4-91EF-4093-99B1-130CA991FC04}"/>
                </a:ext>
              </a:extLst>
            </p:cNvPr>
            <p:cNvSpPr txBox="1"/>
            <p:nvPr/>
          </p:nvSpPr>
          <p:spPr>
            <a:xfrm>
              <a:off x="9658841" y="3993413"/>
              <a:ext cx="1411424" cy="3002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35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SMART MC</a:t>
              </a:r>
              <a:endParaRPr lang="en-US" sz="1351">
                <a:solidFill>
                  <a:srgbClr val="0070C0"/>
                </a:solidFill>
              </a:endParaRPr>
            </a:p>
          </p:txBody>
        </p:sp>
      </p:grpSp>
      <p:sp>
        <p:nvSpPr>
          <p:cNvPr id="38" name="Title 37">
            <a:extLst>
              <a:ext uri="{FF2B5EF4-FFF2-40B4-BE49-F238E27FC236}">
                <a16:creationId xmlns:a16="http://schemas.microsoft.com/office/drawing/2014/main" id="{1D21D048-D91E-44A7-B79D-5302ED2A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ALF?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2CFCD4-3328-438E-A267-E35FF506EFBB}"/>
              </a:ext>
            </a:extLst>
          </p:cNvPr>
          <p:cNvSpPr txBox="1"/>
          <p:nvPr/>
        </p:nvSpPr>
        <p:spPr>
          <a:xfrm>
            <a:off x="155951" y="5646103"/>
            <a:ext cx="9184052" cy="508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351" i="1">
                <a:solidFill>
                  <a:srgbClr val="FF0000"/>
                </a:solidFill>
              </a:rPr>
              <a:t>All ALF-compatible Applications, Services, and Data are shared with all ALF-enabled Platforms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351" i="1">
                <a:solidFill>
                  <a:srgbClr val="FF0000"/>
                </a:solidFill>
              </a:rPr>
              <a:t>Changes to a single ALF-compatible component benefits ALL ALF-enabled Platforms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E2DC2B39-DAC8-495B-8B20-776A2F540F90}"/>
              </a:ext>
            </a:extLst>
          </p:cNvPr>
          <p:cNvSpPr/>
          <p:nvPr/>
        </p:nvSpPr>
        <p:spPr>
          <a:xfrm rot="872990">
            <a:off x="5597368" y="3084843"/>
            <a:ext cx="1134968" cy="79419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6580CF6B-E7F6-447D-B124-76BE11DC71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alphaModFix amt="50000"/>
          </a:blip>
          <a:srcRect l="41414" t="26416"/>
          <a:stretch/>
        </p:blipFill>
        <p:spPr>
          <a:xfrm>
            <a:off x="254000" y="1024635"/>
            <a:ext cx="4797256" cy="3802580"/>
          </a:xfrm>
          <a:prstGeom prst="rect">
            <a:avLst/>
          </a:prstGeom>
          <a:ln>
            <a:noFill/>
          </a:ln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6F67E13E-65BE-425F-B386-9CACD9DC2286}"/>
              </a:ext>
            </a:extLst>
          </p:cNvPr>
          <p:cNvSpPr/>
          <p:nvPr/>
        </p:nvSpPr>
        <p:spPr>
          <a:xfrm>
            <a:off x="2712660" y="2751105"/>
            <a:ext cx="725909" cy="492379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>
                <a:latin typeface="Arial" panose="020B0604020202020204" pitchFamily="34" charset="0"/>
                <a:cs typeface="Arial" panose="020B0604020202020204" pitchFamily="34" charset="0"/>
              </a:rPr>
              <a:t>OFP</a:t>
            </a:r>
          </a:p>
        </p:txBody>
      </p:sp>
      <p:sp>
        <p:nvSpPr>
          <p:cNvPr id="110" name="Flowchart: Decision 109">
            <a:extLst>
              <a:ext uri="{FF2B5EF4-FFF2-40B4-BE49-F238E27FC236}">
                <a16:creationId xmlns:a16="http://schemas.microsoft.com/office/drawing/2014/main" id="{6B1ED940-B356-4732-A445-2BA351421C14}"/>
              </a:ext>
            </a:extLst>
          </p:cNvPr>
          <p:cNvSpPr/>
          <p:nvPr/>
        </p:nvSpPr>
        <p:spPr>
          <a:xfrm>
            <a:off x="2801293" y="2035256"/>
            <a:ext cx="548640" cy="548640"/>
          </a:xfrm>
          <a:prstGeom prst="flowChartDecision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HW</a:t>
            </a:r>
          </a:p>
        </p:txBody>
      </p:sp>
      <p:sp>
        <p:nvSpPr>
          <p:cNvPr id="111" name="Flowchart: Decision 110">
            <a:extLst>
              <a:ext uri="{FF2B5EF4-FFF2-40B4-BE49-F238E27FC236}">
                <a16:creationId xmlns:a16="http://schemas.microsoft.com/office/drawing/2014/main" id="{3A3321BA-7B5C-45B0-AF96-A29FEB4E9510}"/>
              </a:ext>
            </a:extLst>
          </p:cNvPr>
          <p:cNvSpPr/>
          <p:nvPr/>
        </p:nvSpPr>
        <p:spPr>
          <a:xfrm>
            <a:off x="2801293" y="3473527"/>
            <a:ext cx="548640" cy="548640"/>
          </a:xfrm>
          <a:prstGeom prst="flowChartDecision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HW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D38AD6B1-24C4-4EF1-873A-882D0E82D158}"/>
              </a:ext>
            </a:extLst>
          </p:cNvPr>
          <p:cNvCxnSpPr>
            <a:cxnSpLocks/>
            <a:endCxn id="109" idx="1"/>
          </p:cNvCxnSpPr>
          <p:nvPr/>
        </p:nvCxnSpPr>
        <p:spPr>
          <a:xfrm>
            <a:off x="1673071" y="1881032"/>
            <a:ext cx="1039591" cy="1116265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4DDF24B-F449-4E2E-BA40-ABC673FD10BA}"/>
              </a:ext>
            </a:extLst>
          </p:cNvPr>
          <p:cNvCxnSpPr>
            <a:cxnSpLocks/>
            <a:stCxn id="111" idx="0"/>
            <a:endCxn id="109" idx="2"/>
          </p:cNvCxnSpPr>
          <p:nvPr/>
        </p:nvCxnSpPr>
        <p:spPr>
          <a:xfrm flipV="1">
            <a:off x="3075616" y="3243485"/>
            <a:ext cx="1" cy="230043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FDDA536F-16F1-4F79-B12C-970AB4123DF5}"/>
              </a:ext>
            </a:extLst>
          </p:cNvPr>
          <p:cNvCxnSpPr>
            <a:cxnSpLocks/>
            <a:stCxn id="110" idx="2"/>
            <a:endCxn id="109" idx="0"/>
          </p:cNvCxnSpPr>
          <p:nvPr/>
        </p:nvCxnSpPr>
        <p:spPr>
          <a:xfrm>
            <a:off x="3075616" y="2583896"/>
            <a:ext cx="1" cy="16720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4DF4CD02-62B2-4889-840E-16F32C429DA7}"/>
              </a:ext>
            </a:extLst>
          </p:cNvPr>
          <p:cNvCxnSpPr>
            <a:cxnSpLocks/>
            <a:endCxn id="109" idx="1"/>
          </p:cNvCxnSpPr>
          <p:nvPr/>
        </p:nvCxnSpPr>
        <p:spPr>
          <a:xfrm>
            <a:off x="1673071" y="2558059"/>
            <a:ext cx="1039591" cy="439237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A1691B4-684D-410B-8D8D-D7CA1D2E2765}"/>
              </a:ext>
            </a:extLst>
          </p:cNvPr>
          <p:cNvCxnSpPr>
            <a:cxnSpLocks/>
            <a:endCxn id="109" idx="1"/>
          </p:cNvCxnSpPr>
          <p:nvPr/>
        </p:nvCxnSpPr>
        <p:spPr>
          <a:xfrm flipV="1">
            <a:off x="1673071" y="2997295"/>
            <a:ext cx="1039591" cy="237792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7D541954-880A-4FCB-891C-49BF2CE4ACA9}"/>
              </a:ext>
            </a:extLst>
          </p:cNvPr>
          <p:cNvSpPr/>
          <p:nvPr/>
        </p:nvSpPr>
        <p:spPr>
          <a:xfrm>
            <a:off x="1726965" y="1955920"/>
            <a:ext cx="626819" cy="660989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4BBAF42-407A-42C8-BF2E-C77E4567734E}"/>
              </a:ext>
            </a:extLst>
          </p:cNvPr>
          <p:cNvSpPr/>
          <p:nvPr/>
        </p:nvSpPr>
        <p:spPr>
          <a:xfrm>
            <a:off x="1726965" y="2660972"/>
            <a:ext cx="626819" cy="66098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6E20C48-FEA8-4AE6-BC27-2CF9B6C41E46}"/>
              </a:ext>
            </a:extLst>
          </p:cNvPr>
          <p:cNvSpPr/>
          <p:nvPr/>
        </p:nvSpPr>
        <p:spPr>
          <a:xfrm>
            <a:off x="1719109" y="3371511"/>
            <a:ext cx="626819" cy="66098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E6702A3-762D-42D8-9C29-99ECE5D788BD}"/>
              </a:ext>
            </a:extLst>
          </p:cNvPr>
          <p:cNvCxnSpPr>
            <a:cxnSpLocks/>
            <a:stCxn id="119" idx="6"/>
            <a:endCxn id="109" idx="1"/>
          </p:cNvCxnSpPr>
          <p:nvPr/>
        </p:nvCxnSpPr>
        <p:spPr>
          <a:xfrm>
            <a:off x="2353784" y="2286418"/>
            <a:ext cx="358877" cy="7108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89BF3DD-A833-4D6E-874E-7E4A629B57A3}"/>
              </a:ext>
            </a:extLst>
          </p:cNvPr>
          <p:cNvCxnSpPr>
            <a:cxnSpLocks/>
            <a:stCxn id="111" idx="0"/>
            <a:endCxn id="109" idx="2"/>
          </p:cNvCxnSpPr>
          <p:nvPr/>
        </p:nvCxnSpPr>
        <p:spPr>
          <a:xfrm flipV="1">
            <a:off x="3075616" y="3243485"/>
            <a:ext cx="1" cy="2300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28F0F6E-22AF-43EB-A1BB-8BA9AB5CE834}"/>
              </a:ext>
            </a:extLst>
          </p:cNvPr>
          <p:cNvCxnSpPr>
            <a:cxnSpLocks/>
            <a:stCxn id="110" idx="2"/>
            <a:endCxn id="109" idx="0"/>
          </p:cNvCxnSpPr>
          <p:nvPr/>
        </p:nvCxnSpPr>
        <p:spPr>
          <a:xfrm>
            <a:off x="3075616" y="2583896"/>
            <a:ext cx="1" cy="1672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48ACADDC-633F-47EF-8D93-22277D1BD203}"/>
              </a:ext>
            </a:extLst>
          </p:cNvPr>
          <p:cNvCxnSpPr>
            <a:cxnSpLocks/>
            <a:stCxn id="120" idx="6"/>
            <a:endCxn id="109" idx="1"/>
          </p:cNvCxnSpPr>
          <p:nvPr/>
        </p:nvCxnSpPr>
        <p:spPr>
          <a:xfrm>
            <a:off x="2353784" y="2991467"/>
            <a:ext cx="358877" cy="58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574C53CB-56E3-4120-8197-0CFCEF68F939}"/>
              </a:ext>
            </a:extLst>
          </p:cNvPr>
          <p:cNvCxnSpPr>
            <a:cxnSpLocks/>
            <a:stCxn id="121" idx="6"/>
            <a:endCxn id="109" idx="1"/>
          </p:cNvCxnSpPr>
          <p:nvPr/>
        </p:nvCxnSpPr>
        <p:spPr>
          <a:xfrm flipV="1">
            <a:off x="2345928" y="2997295"/>
            <a:ext cx="366733" cy="7047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Graphic 102" descr="Jail">
            <a:extLst>
              <a:ext uri="{FF2B5EF4-FFF2-40B4-BE49-F238E27FC236}">
                <a16:creationId xmlns:a16="http://schemas.microsoft.com/office/drawing/2014/main" id="{35C318FA-60D7-44BB-A1ED-B22DDECDD727}"/>
              </a:ext>
            </a:extLst>
          </p:cNvPr>
          <p:cNvGrpSpPr/>
          <p:nvPr/>
        </p:nvGrpSpPr>
        <p:grpSpPr>
          <a:xfrm>
            <a:off x="790770" y="1740167"/>
            <a:ext cx="3688567" cy="2397568"/>
            <a:chOff x="574867" y="1524266"/>
            <a:chExt cx="3688567" cy="2397568"/>
          </a:xfrm>
          <a:solidFill>
            <a:srgbClr val="000000">
              <a:alpha val="40000"/>
            </a:srgbClr>
          </a:solidFill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4FCB967-E63D-4A49-ABB4-123B7147AD2B}"/>
                </a:ext>
              </a:extLst>
            </p:cNvPr>
            <p:cNvSpPr/>
            <p:nvPr/>
          </p:nvSpPr>
          <p:spPr>
            <a:xfrm>
              <a:off x="574867" y="1524266"/>
              <a:ext cx="3688567" cy="2397568"/>
            </a:xfrm>
            <a:custGeom>
              <a:avLst/>
              <a:gdLst>
                <a:gd name="connsiteX0" fmla="*/ 3688568 w 3688567"/>
                <a:gd name="connsiteY0" fmla="*/ 92214 h 2397568"/>
                <a:gd name="connsiteX1" fmla="*/ 3688568 w 3688567"/>
                <a:gd name="connsiteY1" fmla="*/ 0 h 2397568"/>
                <a:gd name="connsiteX2" fmla="*/ 0 w 3688567"/>
                <a:gd name="connsiteY2" fmla="*/ 0 h 2397568"/>
                <a:gd name="connsiteX3" fmla="*/ 0 w 3688567"/>
                <a:gd name="connsiteY3" fmla="*/ 92214 h 2397568"/>
                <a:gd name="connsiteX4" fmla="*/ 414964 w 3688567"/>
                <a:gd name="connsiteY4" fmla="*/ 92214 h 2397568"/>
                <a:gd name="connsiteX5" fmla="*/ 414964 w 3688567"/>
                <a:gd name="connsiteY5" fmla="*/ 2305355 h 2397568"/>
                <a:gd name="connsiteX6" fmla="*/ 0 w 3688567"/>
                <a:gd name="connsiteY6" fmla="*/ 2305355 h 2397568"/>
                <a:gd name="connsiteX7" fmla="*/ 0 w 3688567"/>
                <a:gd name="connsiteY7" fmla="*/ 2397569 h 2397568"/>
                <a:gd name="connsiteX8" fmla="*/ 3688568 w 3688567"/>
                <a:gd name="connsiteY8" fmla="*/ 2397569 h 2397568"/>
                <a:gd name="connsiteX9" fmla="*/ 3688568 w 3688567"/>
                <a:gd name="connsiteY9" fmla="*/ 2305355 h 2397568"/>
                <a:gd name="connsiteX10" fmla="*/ 3273604 w 3688567"/>
                <a:gd name="connsiteY10" fmla="*/ 2305355 h 2397568"/>
                <a:gd name="connsiteX11" fmla="*/ 3273604 w 3688567"/>
                <a:gd name="connsiteY11" fmla="*/ 92214 h 2397568"/>
                <a:gd name="connsiteX12" fmla="*/ 3181390 w 3688567"/>
                <a:gd name="connsiteY12" fmla="*/ 1752070 h 2397568"/>
                <a:gd name="connsiteX13" fmla="*/ 2167034 w 3688567"/>
                <a:gd name="connsiteY13" fmla="*/ 1752070 h 2397568"/>
                <a:gd name="connsiteX14" fmla="*/ 2167034 w 3688567"/>
                <a:gd name="connsiteY14" fmla="*/ 645499 h 2397568"/>
                <a:gd name="connsiteX15" fmla="*/ 3181390 w 3688567"/>
                <a:gd name="connsiteY15" fmla="*/ 645499 h 2397568"/>
                <a:gd name="connsiteX16" fmla="*/ 1613748 w 3688567"/>
                <a:gd name="connsiteY16" fmla="*/ 92214 h 2397568"/>
                <a:gd name="connsiteX17" fmla="*/ 2074819 w 3688567"/>
                <a:gd name="connsiteY17" fmla="*/ 92214 h 2397568"/>
                <a:gd name="connsiteX18" fmla="*/ 2074819 w 3688567"/>
                <a:gd name="connsiteY18" fmla="*/ 2305355 h 2397568"/>
                <a:gd name="connsiteX19" fmla="*/ 1613748 w 3688567"/>
                <a:gd name="connsiteY19" fmla="*/ 2305355 h 2397568"/>
                <a:gd name="connsiteX20" fmla="*/ 1521534 w 3688567"/>
                <a:gd name="connsiteY20" fmla="*/ 2305355 h 2397568"/>
                <a:gd name="connsiteX21" fmla="*/ 1060463 w 3688567"/>
                <a:gd name="connsiteY21" fmla="*/ 2305355 h 2397568"/>
                <a:gd name="connsiteX22" fmla="*/ 1060463 w 3688567"/>
                <a:gd name="connsiteY22" fmla="*/ 92214 h 2397568"/>
                <a:gd name="connsiteX23" fmla="*/ 1521534 w 3688567"/>
                <a:gd name="connsiteY23" fmla="*/ 92214 h 2397568"/>
                <a:gd name="connsiteX24" fmla="*/ 2167034 w 3688567"/>
                <a:gd name="connsiteY24" fmla="*/ 1844284 h 2397568"/>
                <a:gd name="connsiteX25" fmla="*/ 2628104 w 3688567"/>
                <a:gd name="connsiteY25" fmla="*/ 1844284 h 2397568"/>
                <a:gd name="connsiteX26" fmla="*/ 2628104 w 3688567"/>
                <a:gd name="connsiteY26" fmla="*/ 2305355 h 2397568"/>
                <a:gd name="connsiteX27" fmla="*/ 2167034 w 3688567"/>
                <a:gd name="connsiteY27" fmla="*/ 2305355 h 2397568"/>
                <a:gd name="connsiteX28" fmla="*/ 2167034 w 3688567"/>
                <a:gd name="connsiteY28" fmla="*/ 553285 h 2397568"/>
                <a:gd name="connsiteX29" fmla="*/ 2167034 w 3688567"/>
                <a:gd name="connsiteY29" fmla="*/ 92214 h 2397568"/>
                <a:gd name="connsiteX30" fmla="*/ 2628104 w 3688567"/>
                <a:gd name="connsiteY30" fmla="*/ 92214 h 2397568"/>
                <a:gd name="connsiteX31" fmla="*/ 2628104 w 3688567"/>
                <a:gd name="connsiteY31" fmla="*/ 553285 h 2397568"/>
                <a:gd name="connsiteX32" fmla="*/ 507178 w 3688567"/>
                <a:gd name="connsiteY32" fmla="*/ 92214 h 2397568"/>
                <a:gd name="connsiteX33" fmla="*/ 968249 w 3688567"/>
                <a:gd name="connsiteY33" fmla="*/ 92214 h 2397568"/>
                <a:gd name="connsiteX34" fmla="*/ 968249 w 3688567"/>
                <a:gd name="connsiteY34" fmla="*/ 2305355 h 2397568"/>
                <a:gd name="connsiteX35" fmla="*/ 507178 w 3688567"/>
                <a:gd name="connsiteY35" fmla="*/ 2305355 h 2397568"/>
                <a:gd name="connsiteX36" fmla="*/ 2720319 w 3688567"/>
                <a:gd name="connsiteY36" fmla="*/ 2305355 h 2397568"/>
                <a:gd name="connsiteX37" fmla="*/ 2720319 w 3688567"/>
                <a:gd name="connsiteY37" fmla="*/ 1844284 h 2397568"/>
                <a:gd name="connsiteX38" fmla="*/ 3181390 w 3688567"/>
                <a:gd name="connsiteY38" fmla="*/ 1844284 h 2397568"/>
                <a:gd name="connsiteX39" fmla="*/ 3181390 w 3688567"/>
                <a:gd name="connsiteY39" fmla="*/ 2305355 h 2397568"/>
                <a:gd name="connsiteX40" fmla="*/ 3181390 w 3688567"/>
                <a:gd name="connsiteY40" fmla="*/ 553285 h 2397568"/>
                <a:gd name="connsiteX41" fmla="*/ 2720319 w 3688567"/>
                <a:gd name="connsiteY41" fmla="*/ 553285 h 2397568"/>
                <a:gd name="connsiteX42" fmla="*/ 2720319 w 3688567"/>
                <a:gd name="connsiteY42" fmla="*/ 92214 h 2397568"/>
                <a:gd name="connsiteX43" fmla="*/ 3181390 w 3688567"/>
                <a:gd name="connsiteY43" fmla="*/ 92214 h 239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88567" h="2397568">
                  <a:moveTo>
                    <a:pt x="3688568" y="92214"/>
                  </a:moveTo>
                  <a:lnTo>
                    <a:pt x="3688568" y="0"/>
                  </a:lnTo>
                  <a:lnTo>
                    <a:pt x="0" y="0"/>
                  </a:lnTo>
                  <a:lnTo>
                    <a:pt x="0" y="92214"/>
                  </a:lnTo>
                  <a:lnTo>
                    <a:pt x="414964" y="92214"/>
                  </a:lnTo>
                  <a:lnTo>
                    <a:pt x="414964" y="2305355"/>
                  </a:lnTo>
                  <a:lnTo>
                    <a:pt x="0" y="2305355"/>
                  </a:lnTo>
                  <a:lnTo>
                    <a:pt x="0" y="2397569"/>
                  </a:lnTo>
                  <a:lnTo>
                    <a:pt x="3688568" y="2397569"/>
                  </a:lnTo>
                  <a:lnTo>
                    <a:pt x="3688568" y="2305355"/>
                  </a:lnTo>
                  <a:lnTo>
                    <a:pt x="3273604" y="2305355"/>
                  </a:lnTo>
                  <a:lnTo>
                    <a:pt x="3273604" y="92214"/>
                  </a:lnTo>
                  <a:close/>
                  <a:moveTo>
                    <a:pt x="3181390" y="1752070"/>
                  </a:moveTo>
                  <a:lnTo>
                    <a:pt x="2167034" y="1752070"/>
                  </a:lnTo>
                  <a:lnTo>
                    <a:pt x="2167034" y="645499"/>
                  </a:lnTo>
                  <a:lnTo>
                    <a:pt x="3181390" y="645499"/>
                  </a:lnTo>
                  <a:close/>
                  <a:moveTo>
                    <a:pt x="1613748" y="92214"/>
                  </a:moveTo>
                  <a:lnTo>
                    <a:pt x="2074819" y="92214"/>
                  </a:lnTo>
                  <a:lnTo>
                    <a:pt x="2074819" y="2305355"/>
                  </a:lnTo>
                  <a:lnTo>
                    <a:pt x="1613748" y="2305355"/>
                  </a:lnTo>
                  <a:close/>
                  <a:moveTo>
                    <a:pt x="1521534" y="2305355"/>
                  </a:moveTo>
                  <a:lnTo>
                    <a:pt x="1060463" y="2305355"/>
                  </a:lnTo>
                  <a:lnTo>
                    <a:pt x="1060463" y="92214"/>
                  </a:lnTo>
                  <a:lnTo>
                    <a:pt x="1521534" y="92214"/>
                  </a:lnTo>
                  <a:close/>
                  <a:moveTo>
                    <a:pt x="2167034" y="1844284"/>
                  </a:moveTo>
                  <a:lnTo>
                    <a:pt x="2628104" y="1844284"/>
                  </a:lnTo>
                  <a:lnTo>
                    <a:pt x="2628104" y="2305355"/>
                  </a:lnTo>
                  <a:lnTo>
                    <a:pt x="2167034" y="2305355"/>
                  </a:lnTo>
                  <a:close/>
                  <a:moveTo>
                    <a:pt x="2167034" y="553285"/>
                  </a:moveTo>
                  <a:lnTo>
                    <a:pt x="2167034" y="92214"/>
                  </a:lnTo>
                  <a:lnTo>
                    <a:pt x="2628104" y="92214"/>
                  </a:lnTo>
                  <a:lnTo>
                    <a:pt x="2628104" y="553285"/>
                  </a:lnTo>
                  <a:close/>
                  <a:moveTo>
                    <a:pt x="507178" y="92214"/>
                  </a:moveTo>
                  <a:lnTo>
                    <a:pt x="968249" y="92214"/>
                  </a:lnTo>
                  <a:lnTo>
                    <a:pt x="968249" y="2305355"/>
                  </a:lnTo>
                  <a:lnTo>
                    <a:pt x="507178" y="2305355"/>
                  </a:lnTo>
                  <a:close/>
                  <a:moveTo>
                    <a:pt x="2720319" y="2305355"/>
                  </a:moveTo>
                  <a:lnTo>
                    <a:pt x="2720319" y="1844284"/>
                  </a:lnTo>
                  <a:lnTo>
                    <a:pt x="3181390" y="1844284"/>
                  </a:lnTo>
                  <a:lnTo>
                    <a:pt x="3181390" y="2305355"/>
                  </a:lnTo>
                  <a:close/>
                  <a:moveTo>
                    <a:pt x="3181390" y="553285"/>
                  </a:moveTo>
                  <a:lnTo>
                    <a:pt x="2720319" y="553285"/>
                  </a:lnTo>
                  <a:lnTo>
                    <a:pt x="2720319" y="92214"/>
                  </a:lnTo>
                  <a:lnTo>
                    <a:pt x="3181390" y="92214"/>
                  </a:lnTo>
                  <a:close/>
                </a:path>
              </a:pathLst>
            </a:custGeom>
            <a:grpFill/>
            <a:ln w="460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0284971-95DE-4396-BDE1-CC2E2945295C}"/>
                </a:ext>
              </a:extLst>
            </p:cNvPr>
            <p:cNvSpPr/>
            <p:nvPr/>
          </p:nvSpPr>
          <p:spPr>
            <a:xfrm>
              <a:off x="3018529" y="2354179"/>
              <a:ext cx="461098" cy="737727"/>
            </a:xfrm>
            <a:custGeom>
              <a:avLst/>
              <a:gdLst>
                <a:gd name="connsiteX0" fmla="*/ 92228 w 461098"/>
                <a:gd name="connsiteY0" fmla="*/ 414978 h 737727"/>
                <a:gd name="connsiteX1" fmla="*/ 92228 w 461098"/>
                <a:gd name="connsiteY1" fmla="*/ 599406 h 737727"/>
                <a:gd name="connsiteX2" fmla="*/ 230549 w 461098"/>
                <a:gd name="connsiteY2" fmla="*/ 737727 h 737727"/>
                <a:gd name="connsiteX3" fmla="*/ 368871 w 461098"/>
                <a:gd name="connsiteY3" fmla="*/ 599406 h 737727"/>
                <a:gd name="connsiteX4" fmla="*/ 368871 w 461098"/>
                <a:gd name="connsiteY4" fmla="*/ 414978 h 737727"/>
                <a:gd name="connsiteX5" fmla="*/ 414978 w 461098"/>
                <a:gd name="connsiteY5" fmla="*/ 92228 h 737727"/>
                <a:gd name="connsiteX6" fmla="*/ 92228 w 461098"/>
                <a:gd name="connsiteY6" fmla="*/ 46121 h 737727"/>
                <a:gd name="connsiteX7" fmla="*/ 46121 w 461098"/>
                <a:gd name="connsiteY7" fmla="*/ 368871 h 737727"/>
                <a:gd name="connsiteX8" fmla="*/ 92228 w 461098"/>
                <a:gd name="connsiteY8" fmla="*/ 414978 h 737727"/>
                <a:gd name="connsiteX9" fmla="*/ 230549 w 461098"/>
                <a:gd name="connsiteY9" fmla="*/ 92228 h 737727"/>
                <a:gd name="connsiteX10" fmla="*/ 369023 w 461098"/>
                <a:gd name="connsiteY10" fmla="*/ 230397 h 737727"/>
                <a:gd name="connsiteX11" fmla="*/ 299710 w 461098"/>
                <a:gd name="connsiteY11" fmla="*/ 350428 h 737727"/>
                <a:gd name="connsiteX12" fmla="*/ 276656 w 461098"/>
                <a:gd name="connsiteY12" fmla="*/ 363707 h 737727"/>
                <a:gd name="connsiteX13" fmla="*/ 276656 w 461098"/>
                <a:gd name="connsiteY13" fmla="*/ 599406 h 737727"/>
                <a:gd name="connsiteX14" fmla="*/ 230549 w 461098"/>
                <a:gd name="connsiteY14" fmla="*/ 645513 h 737727"/>
                <a:gd name="connsiteX15" fmla="*/ 184442 w 461098"/>
                <a:gd name="connsiteY15" fmla="*/ 599406 h 737727"/>
                <a:gd name="connsiteX16" fmla="*/ 184442 w 461098"/>
                <a:gd name="connsiteY16" fmla="*/ 363707 h 737727"/>
                <a:gd name="connsiteX17" fmla="*/ 161389 w 461098"/>
                <a:gd name="connsiteY17" fmla="*/ 350382 h 737727"/>
                <a:gd name="connsiteX18" fmla="*/ 110643 w 461098"/>
                <a:gd name="connsiteY18" fmla="*/ 161462 h 737727"/>
                <a:gd name="connsiteX19" fmla="*/ 230549 w 461098"/>
                <a:gd name="connsiteY19" fmla="*/ 92228 h 73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1098" h="737727">
                  <a:moveTo>
                    <a:pt x="92228" y="414978"/>
                  </a:moveTo>
                  <a:lnTo>
                    <a:pt x="92228" y="599406"/>
                  </a:lnTo>
                  <a:cubicBezTo>
                    <a:pt x="92228" y="675801"/>
                    <a:pt x="154155" y="737727"/>
                    <a:pt x="230549" y="737727"/>
                  </a:cubicBezTo>
                  <a:cubicBezTo>
                    <a:pt x="306944" y="737727"/>
                    <a:pt x="368871" y="675801"/>
                    <a:pt x="368871" y="599406"/>
                  </a:cubicBezTo>
                  <a:lnTo>
                    <a:pt x="368871" y="414978"/>
                  </a:lnTo>
                  <a:cubicBezTo>
                    <a:pt x="470726" y="338583"/>
                    <a:pt x="491373" y="194083"/>
                    <a:pt x="414978" y="92228"/>
                  </a:cubicBezTo>
                  <a:cubicBezTo>
                    <a:pt x="338583" y="-9627"/>
                    <a:pt x="194083" y="-30274"/>
                    <a:pt x="92228" y="46121"/>
                  </a:cubicBezTo>
                  <a:cubicBezTo>
                    <a:pt x="-9627" y="122516"/>
                    <a:pt x="-30274" y="267016"/>
                    <a:pt x="46121" y="368871"/>
                  </a:cubicBezTo>
                  <a:cubicBezTo>
                    <a:pt x="59229" y="386345"/>
                    <a:pt x="74753" y="401869"/>
                    <a:pt x="92228" y="414978"/>
                  </a:cubicBezTo>
                  <a:close/>
                  <a:moveTo>
                    <a:pt x="230549" y="92228"/>
                  </a:moveTo>
                  <a:cubicBezTo>
                    <a:pt x="306944" y="92145"/>
                    <a:pt x="368940" y="154002"/>
                    <a:pt x="369023" y="230397"/>
                  </a:cubicBezTo>
                  <a:cubicBezTo>
                    <a:pt x="369078" y="279930"/>
                    <a:pt x="342640" y="325714"/>
                    <a:pt x="299710" y="350428"/>
                  </a:cubicBezTo>
                  <a:lnTo>
                    <a:pt x="276656" y="363707"/>
                  </a:lnTo>
                  <a:lnTo>
                    <a:pt x="276656" y="599406"/>
                  </a:lnTo>
                  <a:cubicBezTo>
                    <a:pt x="276656" y="624871"/>
                    <a:pt x="256014" y="645513"/>
                    <a:pt x="230549" y="645513"/>
                  </a:cubicBezTo>
                  <a:cubicBezTo>
                    <a:pt x="205084" y="645513"/>
                    <a:pt x="184442" y="624871"/>
                    <a:pt x="184442" y="599406"/>
                  </a:cubicBezTo>
                  <a:lnTo>
                    <a:pt x="184442" y="363707"/>
                  </a:lnTo>
                  <a:lnTo>
                    <a:pt x="161389" y="350382"/>
                  </a:lnTo>
                  <a:cubicBezTo>
                    <a:pt x="95207" y="312228"/>
                    <a:pt x="72490" y="227645"/>
                    <a:pt x="110643" y="161462"/>
                  </a:cubicBezTo>
                  <a:cubicBezTo>
                    <a:pt x="135352" y="118601"/>
                    <a:pt x="181077" y="92200"/>
                    <a:pt x="230549" y="92228"/>
                  </a:cubicBezTo>
                  <a:close/>
                </a:path>
              </a:pathLst>
            </a:custGeom>
            <a:grpFill/>
            <a:ln w="460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1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8C5847C-D922-4C70-8E89-46FE339DAEB9}"/>
              </a:ext>
            </a:extLst>
          </p:cNvPr>
          <p:cNvSpPr txBox="1"/>
          <p:nvPr/>
        </p:nvSpPr>
        <p:spPr>
          <a:xfrm>
            <a:off x="4549380" y="1371461"/>
            <a:ext cx="434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3F3F3F"/>
                </a:solidFill>
                <a:latin typeface="+mj-lt"/>
              </a:rPr>
              <a:t>Legacy System Development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3F3F3F"/>
                </a:solidFill>
                <a:latin typeface="+mj-lt"/>
              </a:rPr>
              <a:t>Built Uniquely – (Stove-piped) 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3F3F3F"/>
                </a:solidFill>
                <a:latin typeface="+mj-lt"/>
              </a:rPr>
              <a:t>Not Modular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3F3F3F"/>
                </a:solidFill>
                <a:latin typeface="+mj-lt"/>
              </a:rPr>
              <a:t>Not Re-usable</a:t>
            </a:r>
          </a:p>
          <a:p>
            <a:r>
              <a:rPr lang="en-US" sz="1600">
                <a:solidFill>
                  <a:srgbClr val="3F3F3F"/>
                </a:solidFill>
                <a:latin typeface="+mj-lt"/>
              </a:rPr>
              <a:t>Legacy System upgrades are slow and expensive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2FC8F6-45E3-435D-B9E5-B1D3BE9DA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3F8BC-4178-4BD4-841C-89CBF4B7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4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8B63B-7CA2-40DF-B8E8-3280C89FF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F6485-A4D0-4CC9-A9DB-B3010EF6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</a:t>
            </a:r>
          </a:p>
          <a:p>
            <a:pPr lvl="1"/>
            <a:r>
              <a:rPr lang="en-US" dirty="0"/>
              <a:t>Proprietary, closed system mission computers on Type 1 and 2 UAS prevent easy, affordable, cross-system visibility into navigation and sensor data. </a:t>
            </a:r>
          </a:p>
          <a:p>
            <a:pPr lvl="1"/>
            <a:r>
              <a:rPr lang="en-US" dirty="0"/>
              <a:t>Incompatible or proprietary representations of the same kind of data</a:t>
            </a:r>
          </a:p>
          <a:p>
            <a:pPr lvl="1"/>
            <a:r>
              <a:rPr lang="en-US" dirty="0"/>
              <a:t>Reinventing the same applications for different platforms</a:t>
            </a:r>
          </a:p>
          <a:p>
            <a:r>
              <a:rPr lang="en-US" dirty="0"/>
              <a:t>Solution</a:t>
            </a:r>
          </a:p>
          <a:p>
            <a:pPr lvl="1"/>
            <a:r>
              <a:rPr lang="en-US" dirty="0"/>
              <a:t>Open Architecture Framework</a:t>
            </a:r>
          </a:p>
          <a:p>
            <a:pPr lvl="1"/>
            <a:r>
              <a:rPr lang="en-US" dirty="0"/>
              <a:t>Rapidly integrate new capabilities</a:t>
            </a:r>
          </a:p>
          <a:p>
            <a:pPr lvl="1"/>
            <a:r>
              <a:rPr lang="en-US" dirty="0"/>
              <a:t>Extensible environment, modular configurations</a:t>
            </a:r>
          </a:p>
          <a:p>
            <a:pPr lvl="1"/>
            <a:r>
              <a:rPr lang="en-US" dirty="0"/>
              <a:t>Applications are portable to any ALF-enabled platform.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FBC5-3DD3-4952-83EE-CBCBB1597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F3CE9-6A80-4E4B-8234-35E4027D2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70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7F9253A6-2DAD-41C6-90A1-7CBD0B072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29002"/>
            <a:ext cx="12192000" cy="342732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BA3EDA-9660-4F83-A65E-7FE06EA48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1"/>
              <a:t>Software Re-use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28755F-2000-4C38-85DB-5680A7112487}"/>
              </a:ext>
            </a:extLst>
          </p:cNvPr>
          <p:cNvSpPr/>
          <p:nvPr/>
        </p:nvSpPr>
        <p:spPr>
          <a:xfrm>
            <a:off x="324344" y="1204915"/>
            <a:ext cx="6112317" cy="4448175"/>
          </a:xfrm>
          <a:prstGeom prst="round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3200" b="1" u="sng" dirty="0">
                <a:solidFill>
                  <a:schemeClr val="bg1"/>
                </a:solidFill>
              </a:rPr>
              <a:t>Faster Capability Integration</a:t>
            </a:r>
            <a:endParaRPr lang="en-US" sz="3200" b="1" u="sng" dirty="0">
              <a:solidFill>
                <a:schemeClr val="bg1"/>
              </a:solidFill>
              <a:cs typeface="Arial"/>
            </a:endParaRPr>
          </a:p>
          <a:p>
            <a:pPr marL="457178" indent="-45717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ALF promotes </a:t>
            </a:r>
            <a:r>
              <a:rPr lang="en-US" sz="2800" b="1" dirty="0">
                <a:ln>
                  <a:solidFill>
                    <a:schemeClr val="bg2">
                      <a:lumMod val="90000"/>
                      <a:alpha val="40000"/>
                    </a:schemeClr>
                  </a:solidFill>
                </a:ln>
                <a:solidFill>
                  <a:srgbClr val="C00000"/>
                </a:solidFill>
              </a:rPr>
              <a:t>Software Re-use</a:t>
            </a:r>
            <a:r>
              <a:rPr lang="en-US" sz="2800" dirty="0">
                <a:ln>
                  <a:solidFill>
                    <a:schemeClr val="bg2">
                      <a:lumMod val="90000"/>
                      <a:alpha val="40000"/>
                    </a:schemeClr>
                  </a:solidFill>
                </a:ln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via Apps that interface using </a:t>
            </a:r>
            <a:r>
              <a:rPr lang="en-US" sz="2800" b="1" dirty="0">
                <a:ln>
                  <a:solidFill>
                    <a:schemeClr val="bg2">
                      <a:lumMod val="90000"/>
                      <a:alpha val="40000"/>
                    </a:schemeClr>
                  </a:solidFill>
                </a:ln>
                <a:solidFill>
                  <a:srgbClr val="C00000"/>
                </a:solidFill>
              </a:rPr>
              <a:t>Common Services</a:t>
            </a:r>
            <a:endParaRPr lang="en-US" sz="2800" b="1" dirty="0">
              <a:ln>
                <a:solidFill>
                  <a:schemeClr val="bg2">
                    <a:lumMod val="90000"/>
                    <a:alpha val="40000"/>
                  </a:schemeClr>
                </a:solidFill>
              </a:ln>
              <a:solidFill>
                <a:srgbClr val="C00000"/>
              </a:solidFill>
              <a:cs typeface="Arial"/>
            </a:endParaRPr>
          </a:p>
          <a:p>
            <a:pPr marL="457178" indent="-45717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Software re-use correlates directly with </a:t>
            </a:r>
            <a:r>
              <a:rPr lang="en-US" sz="2800" b="1" dirty="0">
                <a:ln>
                  <a:solidFill>
                    <a:schemeClr val="bg2">
                      <a:lumMod val="90000"/>
                      <a:alpha val="40000"/>
                    </a:schemeClr>
                  </a:solidFill>
                </a:ln>
                <a:solidFill>
                  <a:srgbClr val="C00000"/>
                </a:solidFill>
              </a:rPr>
              <a:t>reduced development cost </a:t>
            </a:r>
            <a:r>
              <a:rPr lang="en-US" sz="2800" dirty="0">
                <a:solidFill>
                  <a:schemeClr val="bg1"/>
                </a:solidFill>
              </a:rPr>
              <a:t>(resource and schedule) when integrating capabilities onto platforms</a:t>
            </a:r>
            <a:endParaRPr lang="en-US" sz="2800" dirty="0">
              <a:solidFill>
                <a:schemeClr val="bg1"/>
              </a:solidFill>
              <a:cs typeface="Arial" panose="020B0604020202020204"/>
            </a:endParaRPr>
          </a:p>
          <a:p>
            <a:pPr algn="ctr"/>
            <a:endParaRPr lang="en-US" sz="135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266DD5-00A5-4527-90E8-9873B8862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660" y="2126432"/>
            <a:ext cx="5760720" cy="266750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3B04E-6FA7-4ACC-AE90-700BE829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3D721-2B37-44B4-9896-5B999CA96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29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961136-E96F-42F1-B51E-CEBAC522B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ALF Baseline and Beyond</a:t>
            </a:r>
          </a:p>
        </p:txBody>
      </p:sp>
      <p:sp>
        <p:nvSpPr>
          <p:cNvPr id="155" name="Content Placeholder 154">
            <a:extLst>
              <a:ext uri="{FF2B5EF4-FFF2-40B4-BE49-F238E27FC236}">
                <a16:creationId xmlns:a16="http://schemas.microsoft.com/office/drawing/2014/main" id="{87563C24-B83C-4165-8051-426F3973715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807200" y="1295400"/>
            <a:ext cx="5384800" cy="4876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100" b="1" dirty="0">
                <a:solidFill>
                  <a:srgbClr val="FF5050"/>
                </a:solidFill>
              </a:rPr>
              <a:t>ALF Baseline</a:t>
            </a:r>
          </a:p>
          <a:p>
            <a:pPr marL="457178" indent="-457178"/>
            <a:r>
              <a:rPr lang="en-US" sz="3000" dirty="0"/>
              <a:t>Framework and </a:t>
            </a:r>
            <a:r>
              <a:rPr lang="en-US" sz="3000" b="1" dirty="0">
                <a:solidFill>
                  <a:srgbClr val="FF5050"/>
                </a:solidFill>
              </a:rPr>
              <a:t>Common Services</a:t>
            </a:r>
          </a:p>
          <a:p>
            <a:pPr lvl="1"/>
            <a:r>
              <a:rPr lang="en-US" sz="2600" dirty="0"/>
              <a:t>Governs system operation and memory management</a:t>
            </a:r>
          </a:p>
          <a:p>
            <a:pPr marL="457178" indent="-457178"/>
            <a:r>
              <a:rPr lang="en-US" sz="3000" dirty="0"/>
              <a:t>ALF Enabled Interfaces</a:t>
            </a:r>
          </a:p>
          <a:p>
            <a:pPr lvl="1"/>
            <a:r>
              <a:rPr lang="en-US" sz="2600" dirty="0"/>
              <a:t>Provides common external communications protocol support</a:t>
            </a:r>
          </a:p>
          <a:p>
            <a:pPr lvl="2"/>
            <a:r>
              <a:rPr lang="en-US" sz="2200" dirty="0"/>
              <a:t>Ethernet, Serial, Discrete I/O, USB, etc.</a:t>
            </a:r>
          </a:p>
          <a:p>
            <a:pPr marL="457178" indent="-457178"/>
            <a:r>
              <a:rPr lang="en-US" sz="3000" dirty="0"/>
              <a:t>Application Layer</a:t>
            </a:r>
          </a:p>
          <a:p>
            <a:pPr lvl="1"/>
            <a:r>
              <a:rPr lang="en-US" sz="2600" dirty="0"/>
              <a:t>Software Development Kit (SDK) for ALF Developers</a:t>
            </a:r>
          </a:p>
          <a:p>
            <a:pPr lvl="1"/>
            <a:r>
              <a:rPr lang="en-US" sz="2600" dirty="0"/>
              <a:t>Supports rapid prototyping and deployment</a:t>
            </a:r>
          </a:p>
          <a:p>
            <a:pPr marL="342882" indent="-342882"/>
            <a:r>
              <a:rPr lang="en-US" sz="3000" dirty="0"/>
              <a:t>Application Repository (Store)</a:t>
            </a:r>
          </a:p>
          <a:p>
            <a:pPr marL="342882" indent="-342882"/>
            <a:r>
              <a:rPr lang="en-US" sz="3000" dirty="0"/>
              <a:t>Collaborative development</a:t>
            </a:r>
          </a:p>
          <a:p>
            <a:endParaRPr lang="en-US" dirty="0"/>
          </a:p>
        </p:txBody>
      </p:sp>
      <p:pic>
        <p:nvPicPr>
          <p:cNvPr id="312" name="Content Placeholder 311">
            <a:extLst>
              <a:ext uri="{FF2B5EF4-FFF2-40B4-BE49-F238E27FC236}">
                <a16:creationId xmlns:a16="http://schemas.microsoft.com/office/drawing/2014/main" id="{A6BF134D-79BC-4905-9C63-507CF38C5F6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0" y="2090738"/>
            <a:ext cx="5989638" cy="267652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8F4526-F11D-4E8D-83B0-247015A32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460BEF-7D97-43B0-BA75-C87C48FFC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72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2F8A4-61FE-489E-AD86-D8388B6CF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/>
              <a:t>System of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A52F7-FD9E-4F3F-84FE-7B9741FF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295403"/>
            <a:ext cx="11061700" cy="4830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ALF middleware is just part of the larger vision that enables:</a:t>
            </a:r>
          </a:p>
          <a:p>
            <a:r>
              <a:rPr lang="en-US" b="1" u="sng" dirty="0">
                <a:solidFill>
                  <a:srgbClr val="C00000"/>
                </a:solidFill>
              </a:rPr>
              <a:t>Rapid Capability Integration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through </a:t>
            </a:r>
            <a:r>
              <a:rPr lang="en-US" b="1" u="sng" dirty="0">
                <a:solidFill>
                  <a:srgbClr val="C00000"/>
                </a:solidFill>
              </a:rPr>
              <a:t>shared</a:t>
            </a:r>
            <a:r>
              <a:rPr lang="en-US" dirty="0"/>
              <a:t> Services and Applications</a:t>
            </a:r>
          </a:p>
          <a:p>
            <a:r>
              <a:rPr lang="en-US" b="1" u="sng" dirty="0">
                <a:solidFill>
                  <a:srgbClr val="C00000"/>
                </a:solidFill>
              </a:rPr>
              <a:t>Collaborative</a:t>
            </a:r>
            <a:r>
              <a:rPr lang="en-US" dirty="0"/>
              <a:t> development across DOD and Industry</a:t>
            </a:r>
          </a:p>
          <a:p>
            <a:r>
              <a:rPr lang="en-US" dirty="0"/>
              <a:t>Stronger response to current and emerging </a:t>
            </a:r>
            <a:r>
              <a:rPr lang="en-US" b="1" u="sng" dirty="0">
                <a:solidFill>
                  <a:srgbClr val="C00000"/>
                </a:solidFill>
              </a:rPr>
              <a:t>Cyber</a:t>
            </a:r>
            <a:r>
              <a:rPr lang="en-US" dirty="0"/>
              <a:t> threats</a:t>
            </a:r>
          </a:p>
          <a:p>
            <a:r>
              <a:rPr lang="en-US" dirty="0"/>
              <a:t>Common and secure communication and data </a:t>
            </a:r>
            <a:r>
              <a:rPr lang="en-US" b="1" u="sng" dirty="0">
                <a:solidFill>
                  <a:srgbClr val="C00000"/>
                </a:solidFill>
              </a:rPr>
              <a:t>sharing across Domains</a:t>
            </a:r>
          </a:p>
          <a:p>
            <a:r>
              <a:rPr lang="en-US" dirty="0"/>
              <a:t>Significantly </a:t>
            </a:r>
            <a:r>
              <a:rPr lang="en-US" b="1" u="sng" dirty="0">
                <a:solidFill>
                  <a:srgbClr val="C00000"/>
                </a:solidFill>
              </a:rPr>
              <a:t>reduced</a:t>
            </a:r>
            <a:r>
              <a:rPr lang="en-US" dirty="0"/>
              <a:t> and more modular regression testing</a:t>
            </a:r>
          </a:p>
          <a:p>
            <a:pPr lvl="1" algn="ctr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240F89B-069B-4F3B-B800-6643C51A32CD}"/>
              </a:ext>
            </a:extLst>
          </p:cNvPr>
          <p:cNvGrpSpPr/>
          <p:nvPr/>
        </p:nvGrpSpPr>
        <p:grpSpPr>
          <a:xfrm>
            <a:off x="8960329" y="4023537"/>
            <a:ext cx="2838979" cy="2479027"/>
            <a:chOff x="8834931" y="4214035"/>
            <a:chExt cx="2838979" cy="2479027"/>
          </a:xfrm>
        </p:grpSpPr>
        <p:sp>
          <p:nvSpPr>
            <p:cNvPr id="40" name="Google Shape;142;p13">
              <a:extLst>
                <a:ext uri="{FF2B5EF4-FFF2-40B4-BE49-F238E27FC236}">
                  <a16:creationId xmlns:a16="http://schemas.microsoft.com/office/drawing/2014/main" id="{05502B6F-2E95-4D8E-A607-5D58862D55EA}"/>
                </a:ext>
              </a:extLst>
            </p:cNvPr>
            <p:cNvSpPr/>
            <p:nvPr/>
          </p:nvSpPr>
          <p:spPr>
            <a:xfrm rot="19518813">
              <a:off x="8834931" y="4834127"/>
              <a:ext cx="1012672" cy="994923"/>
            </a:xfrm>
            <a:custGeom>
              <a:avLst/>
              <a:gdLst/>
              <a:ahLst/>
              <a:cxnLst/>
              <a:rect l="l" t="t" r="r" b="b"/>
              <a:pathLst>
                <a:path w="246" h="240" extrusionOk="0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154;p13">
              <a:extLst>
                <a:ext uri="{FF2B5EF4-FFF2-40B4-BE49-F238E27FC236}">
                  <a16:creationId xmlns:a16="http://schemas.microsoft.com/office/drawing/2014/main" id="{14292545-2D40-436F-B8A5-9F5BEF38D474}"/>
                </a:ext>
              </a:extLst>
            </p:cNvPr>
            <p:cNvSpPr/>
            <p:nvPr/>
          </p:nvSpPr>
          <p:spPr>
            <a:xfrm rot="19518813">
              <a:off x="9544477" y="4214035"/>
              <a:ext cx="1229047" cy="712155"/>
            </a:xfrm>
            <a:custGeom>
              <a:avLst/>
              <a:gdLst/>
              <a:ahLst/>
              <a:cxnLst/>
              <a:rect l="l" t="t" r="r" b="b"/>
              <a:pathLst>
                <a:path w="299" h="172" extrusionOk="0">
                  <a:moveTo>
                    <a:pt x="45" y="32"/>
                  </a:moveTo>
                  <a:cubicBezTo>
                    <a:pt x="146" y="32"/>
                    <a:pt x="233" y="89"/>
                    <a:pt x="276" y="172"/>
                  </a:cubicBezTo>
                  <a:cubicBezTo>
                    <a:pt x="284" y="164"/>
                    <a:pt x="292" y="155"/>
                    <a:pt x="299" y="146"/>
                  </a:cubicBezTo>
                  <a:cubicBezTo>
                    <a:pt x="248" y="59"/>
                    <a:pt x="153" y="0"/>
                    <a:pt x="45" y="0"/>
                  </a:cubicBezTo>
                  <a:cubicBezTo>
                    <a:pt x="30" y="0"/>
                    <a:pt x="14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155;p13">
              <a:extLst>
                <a:ext uri="{FF2B5EF4-FFF2-40B4-BE49-F238E27FC236}">
                  <a16:creationId xmlns:a16="http://schemas.microsoft.com/office/drawing/2014/main" id="{AF9DDF33-EC79-43D2-BB8C-74856BB3A0CC}"/>
                </a:ext>
              </a:extLst>
            </p:cNvPr>
            <p:cNvSpPr/>
            <p:nvPr/>
          </p:nvSpPr>
          <p:spPr>
            <a:xfrm rot="19518813">
              <a:off x="9768409" y="4364456"/>
              <a:ext cx="1015777" cy="859465"/>
            </a:xfrm>
            <a:custGeom>
              <a:avLst/>
              <a:gdLst/>
              <a:ahLst/>
              <a:cxnLst/>
              <a:rect l="l" t="t" r="r" b="b"/>
              <a:pathLst>
                <a:path w="258" h="217" extrusionOk="0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140;p13">
              <a:extLst>
                <a:ext uri="{FF2B5EF4-FFF2-40B4-BE49-F238E27FC236}">
                  <a16:creationId xmlns:a16="http://schemas.microsoft.com/office/drawing/2014/main" id="{1C4B208F-3309-4F43-A93F-84B275D0D649}"/>
                </a:ext>
              </a:extLst>
            </p:cNvPr>
            <p:cNvSpPr/>
            <p:nvPr/>
          </p:nvSpPr>
          <p:spPr>
            <a:xfrm>
              <a:off x="9868560" y="5080849"/>
              <a:ext cx="837228" cy="844824"/>
            </a:xfrm>
            <a:prstGeom prst="ellipse">
              <a:avLst/>
            </a:prstGeom>
            <a:solidFill>
              <a:srgbClr val="4C4C4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lang="en-US" sz="3200" b="1">
                <a:solidFill>
                  <a:schemeClr val="bg1"/>
                </a:solidFill>
              </a:endParaRPr>
            </a:p>
          </p:txBody>
        </p:sp>
        <p:sp>
          <p:nvSpPr>
            <p:cNvPr id="48" name="Google Shape;143;p13">
              <a:extLst>
                <a:ext uri="{FF2B5EF4-FFF2-40B4-BE49-F238E27FC236}">
                  <a16:creationId xmlns:a16="http://schemas.microsoft.com/office/drawing/2014/main" id="{CD3C12B1-AC6B-495B-9DCE-AC96381A1DEE}"/>
                </a:ext>
              </a:extLst>
            </p:cNvPr>
            <p:cNvSpPr/>
            <p:nvPr/>
          </p:nvSpPr>
          <p:spPr>
            <a:xfrm rot="19518812">
              <a:off x="9041536" y="4886422"/>
              <a:ext cx="974642" cy="844867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144;p13">
              <a:extLst>
                <a:ext uri="{FF2B5EF4-FFF2-40B4-BE49-F238E27FC236}">
                  <a16:creationId xmlns:a16="http://schemas.microsoft.com/office/drawing/2014/main" id="{3FAA7882-1CCB-413E-BE10-EE38466038E6}"/>
                </a:ext>
              </a:extLst>
            </p:cNvPr>
            <p:cNvSpPr txBox="1"/>
            <p:nvPr/>
          </p:nvSpPr>
          <p:spPr>
            <a:xfrm rot="17167801">
              <a:off x="9158722" y="5121025"/>
              <a:ext cx="834304" cy="355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Cost Reduction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2" name="Google Shape;150;p13">
              <a:extLst>
                <a:ext uri="{FF2B5EF4-FFF2-40B4-BE49-F238E27FC236}">
                  <a16:creationId xmlns:a16="http://schemas.microsoft.com/office/drawing/2014/main" id="{ECE35C62-0CA1-4D33-9305-26F28695C85B}"/>
                </a:ext>
              </a:extLst>
            </p:cNvPr>
            <p:cNvSpPr/>
            <p:nvPr/>
          </p:nvSpPr>
          <p:spPr>
            <a:xfrm rot="19518813">
              <a:off x="10333611" y="6021317"/>
              <a:ext cx="1340299" cy="409394"/>
            </a:xfrm>
            <a:custGeom>
              <a:avLst/>
              <a:gdLst/>
              <a:ahLst/>
              <a:cxnLst/>
              <a:rect l="l" t="t" r="r" b="b"/>
              <a:pathLst>
                <a:path w="326" h="99" extrusionOk="0">
                  <a:moveTo>
                    <a:pt x="119" y="67"/>
                  </a:moveTo>
                  <a:cubicBezTo>
                    <a:pt x="77" y="67"/>
                    <a:pt x="37" y="57"/>
                    <a:pt x="2" y="40"/>
                  </a:cubicBezTo>
                  <a:cubicBezTo>
                    <a:pt x="1" y="51"/>
                    <a:pt x="0" y="63"/>
                    <a:pt x="0" y="74"/>
                  </a:cubicBezTo>
                  <a:cubicBezTo>
                    <a:pt x="36" y="90"/>
                    <a:pt x="76" y="99"/>
                    <a:pt x="119" y="99"/>
                  </a:cubicBezTo>
                  <a:cubicBezTo>
                    <a:pt x="200" y="99"/>
                    <a:pt x="273" y="67"/>
                    <a:pt x="326" y="14"/>
                  </a:cubicBezTo>
                  <a:cubicBezTo>
                    <a:pt x="315" y="10"/>
                    <a:pt x="304" y="5"/>
                    <a:pt x="294" y="0"/>
                  </a:cubicBezTo>
                  <a:cubicBezTo>
                    <a:pt x="247" y="42"/>
                    <a:pt x="186" y="67"/>
                    <a:pt x="119" y="6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151;p13">
              <a:extLst>
                <a:ext uri="{FF2B5EF4-FFF2-40B4-BE49-F238E27FC236}">
                  <a16:creationId xmlns:a16="http://schemas.microsoft.com/office/drawing/2014/main" id="{63D6542D-F62A-41E3-B02E-5149AEE6AF32}"/>
                </a:ext>
              </a:extLst>
            </p:cNvPr>
            <p:cNvSpPr/>
            <p:nvPr/>
          </p:nvSpPr>
          <p:spPr>
            <a:xfrm rot="19518813">
              <a:off x="10212328" y="5712871"/>
              <a:ext cx="1148416" cy="631368"/>
            </a:xfrm>
            <a:custGeom>
              <a:avLst/>
              <a:gdLst/>
              <a:ahLst/>
              <a:cxnLst/>
              <a:rect l="l" t="t" r="r" b="b"/>
              <a:pathLst>
                <a:path w="292" h="159" extrusionOk="0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52;p13">
              <a:extLst>
                <a:ext uri="{FF2B5EF4-FFF2-40B4-BE49-F238E27FC236}">
                  <a16:creationId xmlns:a16="http://schemas.microsoft.com/office/drawing/2014/main" id="{13A2F270-C19B-46E9-852F-867DB8BADEFE}"/>
                </a:ext>
              </a:extLst>
            </p:cNvPr>
            <p:cNvSpPr txBox="1"/>
            <p:nvPr/>
          </p:nvSpPr>
          <p:spPr>
            <a:xfrm rot="19354127">
              <a:off x="10327682" y="5914027"/>
              <a:ext cx="824974" cy="360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Cyber Security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8" name="Google Shape;158;p13">
              <a:extLst>
                <a:ext uri="{FF2B5EF4-FFF2-40B4-BE49-F238E27FC236}">
                  <a16:creationId xmlns:a16="http://schemas.microsoft.com/office/drawing/2014/main" id="{65607E02-CDDF-4FE9-9DBD-912DAAE4B724}"/>
                </a:ext>
              </a:extLst>
            </p:cNvPr>
            <p:cNvSpPr/>
            <p:nvPr/>
          </p:nvSpPr>
          <p:spPr>
            <a:xfrm rot="19518812">
              <a:off x="10949801" y="4383424"/>
              <a:ext cx="441510" cy="1354808"/>
            </a:xfrm>
            <a:custGeom>
              <a:avLst/>
              <a:gdLst/>
              <a:ahLst/>
              <a:cxnLst/>
              <a:rect l="l" t="t" r="r" b="b"/>
              <a:pathLst>
                <a:path w="107" h="328" extrusionOk="0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59;p13">
              <a:extLst>
                <a:ext uri="{FF2B5EF4-FFF2-40B4-BE49-F238E27FC236}">
                  <a16:creationId xmlns:a16="http://schemas.microsoft.com/office/drawing/2014/main" id="{FE4B250E-69CB-470D-B1F4-66AEE2A6D720}"/>
                </a:ext>
              </a:extLst>
            </p:cNvPr>
            <p:cNvSpPr/>
            <p:nvPr/>
          </p:nvSpPr>
          <p:spPr>
            <a:xfrm rot="19518813">
              <a:off x="10556387" y="4686805"/>
              <a:ext cx="726155" cy="1145951"/>
            </a:xfrm>
            <a:custGeom>
              <a:avLst/>
              <a:gdLst/>
              <a:ahLst/>
              <a:cxnLst/>
              <a:rect l="l" t="t" r="r" b="b"/>
              <a:pathLst>
                <a:path w="184" h="289" extrusionOk="0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160;p13">
              <a:extLst>
                <a:ext uri="{FF2B5EF4-FFF2-40B4-BE49-F238E27FC236}">
                  <a16:creationId xmlns:a16="http://schemas.microsoft.com/office/drawing/2014/main" id="{07A066E8-59BD-442A-A5BC-14C3F82CA535}"/>
                </a:ext>
              </a:extLst>
            </p:cNvPr>
            <p:cNvSpPr txBox="1"/>
            <p:nvPr/>
          </p:nvSpPr>
          <p:spPr>
            <a:xfrm rot="4352156">
              <a:off x="10546849" y="5086558"/>
              <a:ext cx="872853" cy="355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Collaboration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6BF14C3-4D96-4A64-BE6D-FCBB468DE243}"/>
                </a:ext>
              </a:extLst>
            </p:cNvPr>
            <p:cNvSpPr txBox="1"/>
            <p:nvPr/>
          </p:nvSpPr>
          <p:spPr>
            <a:xfrm>
              <a:off x="9923618" y="5140094"/>
              <a:ext cx="727346" cy="721903"/>
            </a:xfrm>
            <a:prstGeom prst="rect">
              <a:avLst/>
            </a:prstGeom>
            <a:noFill/>
          </p:spPr>
          <p:txBody>
            <a:bodyPr rot="0" spcFirstLastPara="1" vertOverflow="overflow" horzOverflow="overflow" vert="horz" wrap="square" lIns="121920" tIns="60960" rIns="121920" bIns="60960" numCol="1" spcCol="0" rtlCol="0" fromWordArt="0" anchor="t" anchorCtr="0" forceAA="0" compatLnSpc="1">
              <a:prstTxWarp prst="textCircl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• • • • • • • • • • • • • • • • • • • • • • • • • •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B6B62C0-F2C9-4797-B11C-0C04871DAB2C}"/>
                </a:ext>
              </a:extLst>
            </p:cNvPr>
            <p:cNvSpPr/>
            <p:nvPr/>
          </p:nvSpPr>
          <p:spPr>
            <a:xfrm>
              <a:off x="9960545" y="5183303"/>
              <a:ext cx="647320" cy="640680"/>
            </a:xfrm>
            <a:prstGeom prst="ellipse">
              <a:avLst/>
            </a:prstGeom>
            <a:solidFill>
              <a:srgbClr val="96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latin typeface="Roboto" panose="020B0604020202020204" charset="0"/>
                  <a:ea typeface="Roboto" panose="020B0604020202020204" charset="0"/>
                </a:rPr>
                <a:t>ALF</a:t>
              </a:r>
            </a:p>
          </p:txBody>
        </p:sp>
        <p:sp>
          <p:nvSpPr>
            <p:cNvPr id="68" name="Google Shape;156;p13">
              <a:extLst>
                <a:ext uri="{FF2B5EF4-FFF2-40B4-BE49-F238E27FC236}">
                  <a16:creationId xmlns:a16="http://schemas.microsoft.com/office/drawing/2014/main" id="{4168FAFA-0E43-4F83-948A-CBBBCD6002B3}"/>
                </a:ext>
              </a:extLst>
            </p:cNvPr>
            <p:cNvSpPr txBox="1"/>
            <p:nvPr/>
          </p:nvSpPr>
          <p:spPr>
            <a:xfrm>
              <a:off x="9868619" y="4596398"/>
              <a:ext cx="824896" cy="360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Rapid Integration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0" name="Google Shape;154;p13">
              <a:extLst>
                <a:ext uri="{FF2B5EF4-FFF2-40B4-BE49-F238E27FC236}">
                  <a16:creationId xmlns:a16="http://schemas.microsoft.com/office/drawing/2014/main" id="{A88EDC55-A980-4F15-817D-15CABF01BAD7}"/>
                </a:ext>
              </a:extLst>
            </p:cNvPr>
            <p:cNvSpPr/>
            <p:nvPr/>
          </p:nvSpPr>
          <p:spPr>
            <a:xfrm rot="10918351">
              <a:off x="9240665" y="5980907"/>
              <a:ext cx="1229047" cy="712155"/>
            </a:xfrm>
            <a:custGeom>
              <a:avLst/>
              <a:gdLst/>
              <a:ahLst/>
              <a:cxnLst/>
              <a:rect l="l" t="t" r="r" b="b"/>
              <a:pathLst>
                <a:path w="299" h="172" extrusionOk="0">
                  <a:moveTo>
                    <a:pt x="45" y="32"/>
                  </a:moveTo>
                  <a:cubicBezTo>
                    <a:pt x="146" y="32"/>
                    <a:pt x="233" y="89"/>
                    <a:pt x="276" y="172"/>
                  </a:cubicBezTo>
                  <a:cubicBezTo>
                    <a:pt x="284" y="164"/>
                    <a:pt x="292" y="155"/>
                    <a:pt x="299" y="146"/>
                  </a:cubicBezTo>
                  <a:cubicBezTo>
                    <a:pt x="248" y="59"/>
                    <a:pt x="153" y="0"/>
                    <a:pt x="45" y="0"/>
                  </a:cubicBezTo>
                  <a:cubicBezTo>
                    <a:pt x="30" y="0"/>
                    <a:pt x="14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155;p13">
              <a:extLst>
                <a:ext uri="{FF2B5EF4-FFF2-40B4-BE49-F238E27FC236}">
                  <a16:creationId xmlns:a16="http://schemas.microsoft.com/office/drawing/2014/main" id="{8EEE47CE-1ACA-4852-AA09-5C3D1F925BAA}"/>
                </a:ext>
              </a:extLst>
            </p:cNvPr>
            <p:cNvSpPr/>
            <p:nvPr/>
          </p:nvSpPr>
          <p:spPr>
            <a:xfrm rot="10918351">
              <a:off x="9386989" y="5657465"/>
              <a:ext cx="1015777" cy="859465"/>
            </a:xfrm>
            <a:custGeom>
              <a:avLst/>
              <a:gdLst/>
              <a:ahLst/>
              <a:cxnLst/>
              <a:rect l="l" t="t" r="r" b="b"/>
              <a:pathLst>
                <a:path w="258" h="217" extrusionOk="0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156;p13">
              <a:extLst>
                <a:ext uri="{FF2B5EF4-FFF2-40B4-BE49-F238E27FC236}">
                  <a16:creationId xmlns:a16="http://schemas.microsoft.com/office/drawing/2014/main" id="{A8B47F2A-EC58-4C46-A0AC-F1D1F3013ABF}"/>
                </a:ext>
              </a:extLst>
            </p:cNvPr>
            <p:cNvSpPr txBox="1"/>
            <p:nvPr/>
          </p:nvSpPr>
          <p:spPr>
            <a:xfrm rot="12999538">
              <a:off x="9468026" y="5918487"/>
              <a:ext cx="824896" cy="360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Cross Domain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89BD940-5316-4A11-9545-73B9D1DBB0A6}"/>
              </a:ext>
            </a:extLst>
          </p:cNvPr>
          <p:cNvSpPr/>
          <p:nvPr/>
        </p:nvSpPr>
        <p:spPr>
          <a:xfrm>
            <a:off x="2" y="5010029"/>
            <a:ext cx="8958316" cy="1087971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280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Faster and more common integrations allow for </a:t>
            </a:r>
          </a:p>
          <a:p>
            <a:pPr lvl="1" algn="ctr"/>
            <a:r>
              <a:rPr lang="en-US" sz="2800" u="sng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greater innovation</a:t>
            </a:r>
            <a:r>
              <a:rPr lang="en-US" sz="280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of ideas and capabilities</a:t>
            </a:r>
            <a:endParaRPr lang="en-US" sz="280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B2D1E-B59D-45A1-872F-0D06DDF43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EA180-F596-4D05-B8F4-2FB1B92A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86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2B606E-548A-49FB-B798-3322BD6DB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Cross-Platform Deployment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EB40E34-0344-47F6-8B57-D6B71859F8C0}"/>
              </a:ext>
            </a:extLst>
          </p:cNvPr>
          <p:cNvGrpSpPr/>
          <p:nvPr/>
        </p:nvGrpSpPr>
        <p:grpSpPr>
          <a:xfrm>
            <a:off x="-67265" y="465927"/>
            <a:ext cx="3953861" cy="3953861"/>
            <a:chOff x="363693" y="490226"/>
            <a:chExt cx="3953861" cy="3953861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E66908B9-78C7-41A5-A078-8F3910504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656840">
              <a:off x="363693" y="490226"/>
              <a:ext cx="3953861" cy="3953861"/>
            </a:xfrm>
            <a:prstGeom prst="rect">
              <a:avLst/>
            </a:prstGeom>
          </p:spPr>
        </p:pic>
        <p:sp>
          <p:nvSpPr>
            <p:cNvPr id="116" name="Google Shape;140;p13">
              <a:extLst>
                <a:ext uri="{FF2B5EF4-FFF2-40B4-BE49-F238E27FC236}">
                  <a16:creationId xmlns:a16="http://schemas.microsoft.com/office/drawing/2014/main" id="{FE6E068B-C831-4BA9-8717-D65D7F7A9F4C}"/>
                </a:ext>
              </a:extLst>
            </p:cNvPr>
            <p:cNvSpPr/>
            <p:nvPr/>
          </p:nvSpPr>
          <p:spPr>
            <a:xfrm>
              <a:off x="1876590" y="2095530"/>
              <a:ext cx="834958" cy="817737"/>
            </a:xfrm>
            <a:prstGeom prst="ellipse">
              <a:avLst/>
            </a:prstGeom>
            <a:solidFill>
              <a:srgbClr val="4C4C4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3200" b="1">
                  <a:solidFill>
                    <a:schemeClr val="bg1"/>
                  </a:solidFill>
                </a:rPr>
                <a:t>F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  <p:sp>
          <p:nvSpPr>
            <p:cNvPr id="117" name="Google Shape;142;p13">
              <a:extLst>
                <a:ext uri="{FF2B5EF4-FFF2-40B4-BE49-F238E27FC236}">
                  <a16:creationId xmlns:a16="http://schemas.microsoft.com/office/drawing/2014/main" id="{2B2FF806-E7F5-48CB-AD26-BB951ED6062C}"/>
                </a:ext>
              </a:extLst>
            </p:cNvPr>
            <p:cNvSpPr/>
            <p:nvPr/>
          </p:nvSpPr>
          <p:spPr>
            <a:xfrm rot="19518813">
              <a:off x="845763" y="1856719"/>
              <a:ext cx="1009926" cy="963023"/>
            </a:xfrm>
            <a:custGeom>
              <a:avLst/>
              <a:gdLst/>
              <a:ahLst/>
              <a:cxnLst/>
              <a:rect l="l" t="t" r="r" b="b"/>
              <a:pathLst>
                <a:path w="246" h="240" extrusionOk="0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chemeClr val="bg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143;p13">
              <a:extLst>
                <a:ext uri="{FF2B5EF4-FFF2-40B4-BE49-F238E27FC236}">
                  <a16:creationId xmlns:a16="http://schemas.microsoft.com/office/drawing/2014/main" id="{48C4AC42-8BBA-49E6-947B-B81D3A304EC3}"/>
                </a:ext>
              </a:extLst>
            </p:cNvPr>
            <p:cNvSpPr/>
            <p:nvPr/>
          </p:nvSpPr>
          <p:spPr>
            <a:xfrm rot="19518812">
              <a:off x="1051808" y="1907338"/>
              <a:ext cx="971999" cy="817778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144;p13">
              <a:extLst>
                <a:ext uri="{FF2B5EF4-FFF2-40B4-BE49-F238E27FC236}">
                  <a16:creationId xmlns:a16="http://schemas.microsoft.com/office/drawing/2014/main" id="{68E2C508-CB27-468B-8CFD-093FF4D00F17}"/>
                </a:ext>
              </a:extLst>
            </p:cNvPr>
            <p:cNvSpPr txBox="1"/>
            <p:nvPr/>
          </p:nvSpPr>
          <p:spPr>
            <a:xfrm rot="17167801">
              <a:off x="1180920" y="2129197"/>
              <a:ext cx="807554" cy="3547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Mission System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" name="Google Shape;158;p13">
              <a:extLst>
                <a:ext uri="{FF2B5EF4-FFF2-40B4-BE49-F238E27FC236}">
                  <a16:creationId xmlns:a16="http://schemas.microsoft.com/office/drawing/2014/main" id="{9D84209E-75E4-45EB-A49B-0CC70D2181B1}"/>
                </a:ext>
              </a:extLst>
            </p:cNvPr>
            <p:cNvSpPr/>
            <p:nvPr/>
          </p:nvSpPr>
          <p:spPr>
            <a:xfrm rot="19518812">
              <a:off x="2954899" y="1420466"/>
              <a:ext cx="440314" cy="1311370"/>
            </a:xfrm>
            <a:custGeom>
              <a:avLst/>
              <a:gdLst/>
              <a:ahLst/>
              <a:cxnLst/>
              <a:rect l="l" t="t" r="r" b="b"/>
              <a:pathLst>
                <a:path w="107" h="328" extrusionOk="0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159;p13">
              <a:extLst>
                <a:ext uri="{FF2B5EF4-FFF2-40B4-BE49-F238E27FC236}">
                  <a16:creationId xmlns:a16="http://schemas.microsoft.com/office/drawing/2014/main" id="{882BC6F2-B308-47DB-9835-D4758A86994C}"/>
                </a:ext>
              </a:extLst>
            </p:cNvPr>
            <p:cNvSpPr/>
            <p:nvPr/>
          </p:nvSpPr>
          <p:spPr>
            <a:xfrm rot="19518813">
              <a:off x="2562552" y="1714120"/>
              <a:ext cx="724186" cy="1109209"/>
            </a:xfrm>
            <a:custGeom>
              <a:avLst/>
              <a:gdLst/>
              <a:ahLst/>
              <a:cxnLst/>
              <a:rect l="l" t="t" r="r" b="b"/>
              <a:pathLst>
                <a:path w="184" h="289" extrusionOk="0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160;p13">
              <a:extLst>
                <a:ext uri="{FF2B5EF4-FFF2-40B4-BE49-F238E27FC236}">
                  <a16:creationId xmlns:a16="http://schemas.microsoft.com/office/drawing/2014/main" id="{1018672B-C957-43D0-AB9C-E73C8BB80DC9}"/>
                </a:ext>
              </a:extLst>
            </p:cNvPr>
            <p:cNvSpPr txBox="1"/>
            <p:nvPr/>
          </p:nvSpPr>
          <p:spPr>
            <a:xfrm rot="4352156">
              <a:off x="2590244" y="2113602"/>
              <a:ext cx="807604" cy="355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Data Links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873EAF3-10B2-408B-AF7E-F85E6BD507A3}"/>
                </a:ext>
              </a:extLst>
            </p:cNvPr>
            <p:cNvSpPr txBox="1"/>
            <p:nvPr/>
          </p:nvSpPr>
          <p:spPr>
            <a:xfrm>
              <a:off x="1931498" y="2152876"/>
              <a:ext cx="725374" cy="698758"/>
            </a:xfrm>
            <a:prstGeom prst="rect">
              <a:avLst/>
            </a:prstGeom>
            <a:noFill/>
          </p:spPr>
          <p:txBody>
            <a:bodyPr rot="0" spcFirstLastPara="1" vertOverflow="overflow" horzOverflow="overflow" vert="horz" wrap="square" lIns="121920" tIns="60960" rIns="121920" bIns="60960" numCol="1" spcCol="0" rtlCol="0" fromWordArt="0" anchor="t" anchorCtr="0" forceAA="0" compatLnSpc="1">
              <a:prstTxWarp prst="textCircl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MIL-STD-1553 • Ethernet • Serial • ARINC 429 • HDMI • VGA •</a:t>
              </a: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553A7FB-5C95-4D2A-B171-E517660B838A}"/>
                </a:ext>
              </a:extLst>
            </p:cNvPr>
            <p:cNvSpPr/>
            <p:nvPr/>
          </p:nvSpPr>
          <p:spPr>
            <a:xfrm>
              <a:off x="1968326" y="2194700"/>
              <a:ext cx="645565" cy="620139"/>
            </a:xfrm>
            <a:prstGeom prst="ellipse">
              <a:avLst/>
            </a:prstGeom>
            <a:solidFill>
              <a:srgbClr val="96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latin typeface="Roboto" panose="020B0604020202020204" charset="0"/>
                  <a:ea typeface="Roboto" panose="020B0604020202020204" charset="0"/>
                </a:rPr>
                <a:t>ALF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18CDED0-DEF3-433C-BE3B-0942FB3FB631}"/>
              </a:ext>
            </a:extLst>
          </p:cNvPr>
          <p:cNvGrpSpPr/>
          <p:nvPr/>
        </p:nvGrpSpPr>
        <p:grpSpPr>
          <a:xfrm rot="19614833">
            <a:off x="7784557" y="1294230"/>
            <a:ext cx="4743913" cy="2695487"/>
            <a:chOff x="6554633" y="784188"/>
            <a:chExt cx="4743913" cy="2695487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5DB392F2-4D96-4761-B63C-C29EE2F47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4633" y="784188"/>
              <a:ext cx="4743913" cy="2695487"/>
            </a:xfrm>
            <a:prstGeom prst="rect">
              <a:avLst/>
            </a:prstGeom>
          </p:spPr>
        </p:pic>
        <p:sp>
          <p:nvSpPr>
            <p:cNvPr id="139" name="Google Shape;140;p13">
              <a:extLst>
                <a:ext uri="{FF2B5EF4-FFF2-40B4-BE49-F238E27FC236}">
                  <a16:creationId xmlns:a16="http://schemas.microsoft.com/office/drawing/2014/main" id="{ACDA53FE-6044-4658-AF4D-587CA3F3D414}"/>
                </a:ext>
              </a:extLst>
            </p:cNvPr>
            <p:cNvSpPr/>
            <p:nvPr/>
          </p:nvSpPr>
          <p:spPr>
            <a:xfrm>
              <a:off x="8512508" y="1675721"/>
              <a:ext cx="817562" cy="813887"/>
            </a:xfrm>
            <a:prstGeom prst="ellipse">
              <a:avLst/>
            </a:prstGeom>
            <a:solidFill>
              <a:srgbClr val="4C4C4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lang="en-US" sz="3200" b="1"/>
            </a:p>
          </p:txBody>
        </p:sp>
        <p:sp>
          <p:nvSpPr>
            <p:cNvPr id="140" name="Google Shape;142;p13">
              <a:extLst>
                <a:ext uri="{FF2B5EF4-FFF2-40B4-BE49-F238E27FC236}">
                  <a16:creationId xmlns:a16="http://schemas.microsoft.com/office/drawing/2014/main" id="{53DAC528-9695-41FF-9BC3-99BD7EF8A33A}"/>
                </a:ext>
              </a:extLst>
            </p:cNvPr>
            <p:cNvSpPr/>
            <p:nvPr/>
          </p:nvSpPr>
          <p:spPr>
            <a:xfrm rot="19518813">
              <a:off x="7503158" y="1438035"/>
              <a:ext cx="988885" cy="958489"/>
            </a:xfrm>
            <a:custGeom>
              <a:avLst/>
              <a:gdLst/>
              <a:ahLst/>
              <a:cxnLst/>
              <a:rect l="l" t="t" r="r" b="b"/>
              <a:pathLst>
                <a:path w="246" h="240" extrusionOk="0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41" name="Google Shape;143;p13">
              <a:extLst>
                <a:ext uri="{FF2B5EF4-FFF2-40B4-BE49-F238E27FC236}">
                  <a16:creationId xmlns:a16="http://schemas.microsoft.com/office/drawing/2014/main" id="{3171E531-8166-470A-86D5-5B99F3A4509F}"/>
                </a:ext>
              </a:extLst>
            </p:cNvPr>
            <p:cNvSpPr/>
            <p:nvPr/>
          </p:nvSpPr>
          <p:spPr>
            <a:xfrm rot="19518812">
              <a:off x="7704910" y="1488415"/>
              <a:ext cx="951748" cy="813928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43" name="Google Shape;144;p13">
              <a:extLst>
                <a:ext uri="{FF2B5EF4-FFF2-40B4-BE49-F238E27FC236}">
                  <a16:creationId xmlns:a16="http://schemas.microsoft.com/office/drawing/2014/main" id="{CE0BB2A7-6DD0-4042-BE2E-FB1B2AE29C26}"/>
                </a:ext>
              </a:extLst>
            </p:cNvPr>
            <p:cNvSpPr txBox="1"/>
            <p:nvPr/>
          </p:nvSpPr>
          <p:spPr>
            <a:xfrm rot="17167801">
              <a:off x="7824820" y="1712091"/>
              <a:ext cx="803752" cy="347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EOIR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" name="Google Shape;150;p13">
              <a:extLst>
                <a:ext uri="{FF2B5EF4-FFF2-40B4-BE49-F238E27FC236}">
                  <a16:creationId xmlns:a16="http://schemas.microsoft.com/office/drawing/2014/main" id="{A0525A7F-2039-4AEB-968D-A25DB0FDA3D5}"/>
                </a:ext>
              </a:extLst>
            </p:cNvPr>
            <p:cNvSpPr/>
            <p:nvPr/>
          </p:nvSpPr>
          <p:spPr>
            <a:xfrm rot="19518813">
              <a:off x="8966635" y="2581750"/>
              <a:ext cx="1308817" cy="394402"/>
            </a:xfrm>
            <a:custGeom>
              <a:avLst/>
              <a:gdLst/>
              <a:ahLst/>
              <a:cxnLst/>
              <a:rect l="l" t="t" r="r" b="b"/>
              <a:pathLst>
                <a:path w="326" h="99" extrusionOk="0">
                  <a:moveTo>
                    <a:pt x="119" y="67"/>
                  </a:moveTo>
                  <a:cubicBezTo>
                    <a:pt x="77" y="67"/>
                    <a:pt x="37" y="57"/>
                    <a:pt x="2" y="40"/>
                  </a:cubicBezTo>
                  <a:cubicBezTo>
                    <a:pt x="1" y="51"/>
                    <a:pt x="0" y="63"/>
                    <a:pt x="0" y="74"/>
                  </a:cubicBezTo>
                  <a:cubicBezTo>
                    <a:pt x="36" y="90"/>
                    <a:pt x="76" y="99"/>
                    <a:pt x="119" y="99"/>
                  </a:cubicBezTo>
                  <a:cubicBezTo>
                    <a:pt x="200" y="99"/>
                    <a:pt x="273" y="67"/>
                    <a:pt x="326" y="14"/>
                  </a:cubicBezTo>
                  <a:cubicBezTo>
                    <a:pt x="315" y="10"/>
                    <a:pt x="304" y="5"/>
                    <a:pt x="294" y="0"/>
                  </a:cubicBezTo>
                  <a:cubicBezTo>
                    <a:pt x="247" y="42"/>
                    <a:pt x="186" y="67"/>
                    <a:pt x="119" y="6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151;p13">
              <a:extLst>
                <a:ext uri="{FF2B5EF4-FFF2-40B4-BE49-F238E27FC236}">
                  <a16:creationId xmlns:a16="http://schemas.microsoft.com/office/drawing/2014/main" id="{81454D13-2AB8-42A5-9820-0113F160699F}"/>
                </a:ext>
              </a:extLst>
            </p:cNvPr>
            <p:cNvSpPr/>
            <p:nvPr/>
          </p:nvSpPr>
          <p:spPr>
            <a:xfrm rot="19518813">
              <a:off x="8848201" y="2284599"/>
              <a:ext cx="1121441" cy="608247"/>
            </a:xfrm>
            <a:custGeom>
              <a:avLst/>
              <a:gdLst/>
              <a:ahLst/>
              <a:cxnLst/>
              <a:rect l="l" t="t" r="r" b="b"/>
              <a:pathLst>
                <a:path w="292" h="159" extrusionOk="0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152;p13">
              <a:extLst>
                <a:ext uri="{FF2B5EF4-FFF2-40B4-BE49-F238E27FC236}">
                  <a16:creationId xmlns:a16="http://schemas.microsoft.com/office/drawing/2014/main" id="{F3FFCF3A-6BF7-469D-A93D-1E100F898C17}"/>
                </a:ext>
              </a:extLst>
            </p:cNvPr>
            <p:cNvSpPr txBox="1"/>
            <p:nvPr/>
          </p:nvSpPr>
          <p:spPr>
            <a:xfrm rot="19354127">
              <a:off x="8960845" y="2478389"/>
              <a:ext cx="805596" cy="3469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Radar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" name="Google Shape;158;p13">
              <a:extLst>
                <a:ext uri="{FF2B5EF4-FFF2-40B4-BE49-F238E27FC236}">
                  <a16:creationId xmlns:a16="http://schemas.microsoft.com/office/drawing/2014/main" id="{BF7A9AE2-7EEC-4075-83EB-311384A023DC}"/>
                </a:ext>
              </a:extLst>
            </p:cNvPr>
            <p:cNvSpPr/>
            <p:nvPr/>
          </p:nvSpPr>
          <p:spPr>
            <a:xfrm rot="19518812">
              <a:off x="9568352" y="1003836"/>
              <a:ext cx="431140" cy="1305195"/>
            </a:xfrm>
            <a:custGeom>
              <a:avLst/>
              <a:gdLst/>
              <a:ahLst/>
              <a:cxnLst/>
              <a:rect l="l" t="t" r="r" b="b"/>
              <a:pathLst>
                <a:path w="107" h="328" extrusionOk="0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159;p13">
              <a:extLst>
                <a:ext uri="{FF2B5EF4-FFF2-40B4-BE49-F238E27FC236}">
                  <a16:creationId xmlns:a16="http://schemas.microsoft.com/office/drawing/2014/main" id="{EDDAB2EC-74F2-4323-89D1-417932CD7286}"/>
                </a:ext>
              </a:extLst>
            </p:cNvPr>
            <p:cNvSpPr/>
            <p:nvPr/>
          </p:nvSpPr>
          <p:spPr>
            <a:xfrm rot="19518813">
              <a:off x="9184179" y="1296107"/>
              <a:ext cx="709098" cy="1103986"/>
            </a:xfrm>
            <a:custGeom>
              <a:avLst/>
              <a:gdLst/>
              <a:ahLst/>
              <a:cxnLst/>
              <a:rect l="l" t="t" r="r" b="b"/>
              <a:pathLst>
                <a:path w="184" h="289" extrusionOk="0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160;p13">
              <a:extLst>
                <a:ext uri="{FF2B5EF4-FFF2-40B4-BE49-F238E27FC236}">
                  <a16:creationId xmlns:a16="http://schemas.microsoft.com/office/drawing/2014/main" id="{D1F753C8-77F8-42EF-9F80-F8B6F0A268DD}"/>
                </a:ext>
              </a:extLst>
            </p:cNvPr>
            <p:cNvSpPr txBox="1"/>
            <p:nvPr/>
          </p:nvSpPr>
          <p:spPr>
            <a:xfrm rot="4352156">
              <a:off x="9204782" y="1696571"/>
              <a:ext cx="803801" cy="3476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Data Links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81F17650-7853-40C3-90E6-41C8CC616700}"/>
                </a:ext>
              </a:extLst>
            </p:cNvPr>
            <p:cNvSpPr txBox="1"/>
            <p:nvPr/>
          </p:nvSpPr>
          <p:spPr>
            <a:xfrm>
              <a:off x="8566272" y="1732797"/>
              <a:ext cx="710261" cy="695467"/>
            </a:xfrm>
            <a:prstGeom prst="rect">
              <a:avLst/>
            </a:prstGeom>
            <a:noFill/>
          </p:spPr>
          <p:txBody>
            <a:bodyPr rot="0" spcFirstLastPara="1" vertOverflow="overflow" horzOverflow="overflow" vert="horz" wrap="square" lIns="121920" tIns="60960" rIns="121920" bIns="60960" numCol="1" spcCol="0" rtlCol="0" fromWordArt="0" anchor="t" anchorCtr="0" forceAA="0" compatLnSpc="1">
              <a:prstTxWarp prst="textCircl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MIL-STD-1553</a:t>
              </a:r>
              <a:r>
                <a:rPr lang="en-US" sz="2400" b="1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B</a:t>
              </a:r>
              <a:r>
                <a:rPr lang="en-US" sz="2400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• Ethernet • • ARINC 429 • Radios • Serial • </a:t>
              </a: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E2367B79-6F79-41C1-B1B7-A053D0223EEA}"/>
                </a:ext>
              </a:extLst>
            </p:cNvPr>
            <p:cNvSpPr/>
            <p:nvPr/>
          </p:nvSpPr>
          <p:spPr>
            <a:xfrm>
              <a:off x="8602333" y="1774424"/>
              <a:ext cx="632115" cy="617219"/>
            </a:xfrm>
            <a:prstGeom prst="ellipse">
              <a:avLst/>
            </a:prstGeom>
            <a:solidFill>
              <a:srgbClr val="96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latin typeface="Roboto" panose="020B0604020202020204" charset="0"/>
                  <a:ea typeface="Roboto" panose="020B0604020202020204" charset="0"/>
                </a:rPr>
                <a:t>ALF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A570B063-BA8E-4DF4-9B43-BFFB1F2C611B}"/>
              </a:ext>
            </a:extLst>
          </p:cNvPr>
          <p:cNvGrpSpPr/>
          <p:nvPr/>
        </p:nvGrpSpPr>
        <p:grpSpPr>
          <a:xfrm>
            <a:off x="6338572" y="4133977"/>
            <a:ext cx="5866501" cy="2479027"/>
            <a:chOff x="6338572" y="4133977"/>
            <a:chExt cx="5866501" cy="2479027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9C5D70AF-4C35-4710-92A5-8E28462B0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338572" y="4260735"/>
              <a:ext cx="5866501" cy="2226604"/>
            </a:xfrm>
            <a:prstGeom prst="rect">
              <a:avLst/>
            </a:prstGeom>
          </p:spPr>
        </p:pic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7CD95C8D-A023-4429-9A6E-8E8F3570B2CF}"/>
                </a:ext>
              </a:extLst>
            </p:cNvPr>
            <p:cNvGrpSpPr/>
            <p:nvPr/>
          </p:nvGrpSpPr>
          <p:grpSpPr>
            <a:xfrm>
              <a:off x="8492637" y="4133977"/>
              <a:ext cx="2838979" cy="2479027"/>
              <a:chOff x="8492637" y="4133977"/>
              <a:chExt cx="2838979" cy="2479027"/>
            </a:xfrm>
          </p:grpSpPr>
          <p:sp>
            <p:nvSpPr>
              <p:cNvPr id="173" name="Google Shape;142;p13">
                <a:extLst>
                  <a:ext uri="{FF2B5EF4-FFF2-40B4-BE49-F238E27FC236}">
                    <a16:creationId xmlns:a16="http://schemas.microsoft.com/office/drawing/2014/main" id="{A71778D5-E7E4-4FCA-AC05-CD2DF758E865}"/>
                  </a:ext>
                </a:extLst>
              </p:cNvPr>
              <p:cNvSpPr/>
              <p:nvPr/>
            </p:nvSpPr>
            <p:spPr>
              <a:xfrm rot="19518813">
                <a:off x="8492637" y="4754069"/>
                <a:ext cx="1012672" cy="994923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40" extrusionOk="0">
                    <a:moveTo>
                      <a:pt x="246" y="29"/>
                    </a:moveTo>
                    <a:cubicBezTo>
                      <a:pt x="241" y="19"/>
                      <a:pt x="235" y="9"/>
                      <a:pt x="228" y="0"/>
                    </a:cubicBezTo>
                    <a:cubicBezTo>
                      <a:pt x="111" y="25"/>
                      <a:pt x="19" y="120"/>
                      <a:pt x="0" y="240"/>
                    </a:cubicBezTo>
                    <a:cubicBezTo>
                      <a:pt x="11" y="237"/>
                      <a:pt x="22" y="234"/>
                      <a:pt x="34" y="232"/>
                    </a:cubicBezTo>
                    <a:cubicBezTo>
                      <a:pt x="56" y="128"/>
                      <a:pt x="140" y="46"/>
                      <a:pt x="246" y="2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" name="Google Shape;154;p13">
                <a:extLst>
                  <a:ext uri="{FF2B5EF4-FFF2-40B4-BE49-F238E27FC236}">
                    <a16:creationId xmlns:a16="http://schemas.microsoft.com/office/drawing/2014/main" id="{ADDC7941-78D5-4800-A7F0-727B1631F823}"/>
                  </a:ext>
                </a:extLst>
              </p:cNvPr>
              <p:cNvSpPr/>
              <p:nvPr/>
            </p:nvSpPr>
            <p:spPr>
              <a:xfrm rot="19518813">
                <a:off x="9202183" y="4133977"/>
                <a:ext cx="1229047" cy="71215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72" extrusionOk="0">
                    <a:moveTo>
                      <a:pt x="45" y="32"/>
                    </a:moveTo>
                    <a:cubicBezTo>
                      <a:pt x="146" y="32"/>
                      <a:pt x="233" y="89"/>
                      <a:pt x="276" y="172"/>
                    </a:cubicBezTo>
                    <a:cubicBezTo>
                      <a:pt x="284" y="164"/>
                      <a:pt x="292" y="155"/>
                      <a:pt x="299" y="146"/>
                    </a:cubicBezTo>
                    <a:cubicBezTo>
                      <a:pt x="248" y="59"/>
                      <a:pt x="153" y="0"/>
                      <a:pt x="45" y="0"/>
                    </a:cubicBezTo>
                    <a:cubicBezTo>
                      <a:pt x="30" y="0"/>
                      <a:pt x="14" y="1"/>
                      <a:pt x="0" y="3"/>
                    </a:cubicBezTo>
                    <a:cubicBezTo>
                      <a:pt x="6" y="13"/>
                      <a:pt x="12" y="23"/>
                      <a:pt x="18" y="33"/>
                    </a:cubicBezTo>
                    <a:cubicBezTo>
                      <a:pt x="27" y="32"/>
                      <a:pt x="36" y="32"/>
                      <a:pt x="45" y="32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" name="Google Shape;155;p13">
                <a:extLst>
                  <a:ext uri="{FF2B5EF4-FFF2-40B4-BE49-F238E27FC236}">
                    <a16:creationId xmlns:a16="http://schemas.microsoft.com/office/drawing/2014/main" id="{FBA64BC3-587F-41B1-94D6-E1FC4079E4D5}"/>
                  </a:ext>
                </a:extLst>
              </p:cNvPr>
              <p:cNvSpPr/>
              <p:nvPr/>
            </p:nvSpPr>
            <p:spPr>
              <a:xfrm rot="19518813">
                <a:off x="9426115" y="4284398"/>
                <a:ext cx="1015777" cy="85946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32" y="200"/>
                    </a:moveTo>
                    <a:cubicBezTo>
                      <a:pt x="135" y="205"/>
                      <a:pt x="138" y="211"/>
                      <a:pt x="140" y="217"/>
                    </a:cubicBezTo>
                    <a:cubicBezTo>
                      <a:pt x="186" y="200"/>
                      <a:pt x="227" y="174"/>
                      <a:pt x="258" y="140"/>
                    </a:cubicBezTo>
                    <a:cubicBezTo>
                      <a:pt x="215" y="57"/>
                      <a:pt x="128" y="0"/>
                      <a:pt x="27" y="0"/>
                    </a:cubicBezTo>
                    <a:cubicBezTo>
                      <a:pt x="18" y="0"/>
                      <a:pt x="9" y="0"/>
                      <a:pt x="0" y="1"/>
                    </a:cubicBezTo>
                    <a:cubicBezTo>
                      <a:pt x="21" y="43"/>
                      <a:pt x="34" y="90"/>
                      <a:pt x="34" y="140"/>
                    </a:cubicBezTo>
                    <a:cubicBezTo>
                      <a:pt x="74" y="142"/>
                      <a:pt x="111" y="163"/>
                      <a:pt x="132" y="20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" name="Google Shape;140;p13">
                <a:extLst>
                  <a:ext uri="{FF2B5EF4-FFF2-40B4-BE49-F238E27FC236}">
                    <a16:creationId xmlns:a16="http://schemas.microsoft.com/office/drawing/2014/main" id="{59A47DAC-46F6-4F5B-9876-41DF5A117F78}"/>
                  </a:ext>
                </a:extLst>
              </p:cNvPr>
              <p:cNvSpPr/>
              <p:nvPr/>
            </p:nvSpPr>
            <p:spPr>
              <a:xfrm>
                <a:off x="9526266" y="5000791"/>
                <a:ext cx="837228" cy="844824"/>
              </a:xfrm>
              <a:prstGeom prst="ellipse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lang="en-US" sz="3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77" name="Google Shape;143;p13">
                <a:extLst>
                  <a:ext uri="{FF2B5EF4-FFF2-40B4-BE49-F238E27FC236}">
                    <a16:creationId xmlns:a16="http://schemas.microsoft.com/office/drawing/2014/main" id="{D6DBD140-3314-4B7F-BC8C-1D60D8FB6FB8}"/>
                  </a:ext>
                </a:extLst>
              </p:cNvPr>
              <p:cNvSpPr/>
              <p:nvPr/>
            </p:nvSpPr>
            <p:spPr>
              <a:xfrm rot="19518812">
                <a:off x="8699242" y="4806364"/>
                <a:ext cx="974642" cy="84486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13" extrusionOk="0">
                    <a:moveTo>
                      <a:pt x="142" y="213"/>
                    </a:moveTo>
                    <a:cubicBezTo>
                      <a:pt x="152" y="188"/>
                      <a:pt x="170" y="167"/>
                      <a:pt x="194" y="153"/>
                    </a:cubicBezTo>
                    <a:cubicBezTo>
                      <a:pt x="211" y="143"/>
                      <a:pt x="230" y="137"/>
                      <a:pt x="248" y="136"/>
                    </a:cubicBezTo>
                    <a:cubicBezTo>
                      <a:pt x="247" y="87"/>
                      <a:pt x="234" y="41"/>
                      <a:pt x="212" y="0"/>
                    </a:cubicBezTo>
                    <a:cubicBezTo>
                      <a:pt x="106" y="17"/>
                      <a:pt x="22" y="99"/>
                      <a:pt x="0" y="203"/>
                    </a:cubicBezTo>
                    <a:cubicBezTo>
                      <a:pt x="46" y="195"/>
                      <a:pt x="95" y="198"/>
                      <a:pt x="142" y="213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" name="Google Shape;144;p13">
                <a:extLst>
                  <a:ext uri="{FF2B5EF4-FFF2-40B4-BE49-F238E27FC236}">
                    <a16:creationId xmlns:a16="http://schemas.microsoft.com/office/drawing/2014/main" id="{4A51D23E-7E8A-491E-948A-94F1BE1975F2}"/>
                  </a:ext>
                </a:extLst>
              </p:cNvPr>
              <p:cNvSpPr txBox="1"/>
              <p:nvPr/>
            </p:nvSpPr>
            <p:spPr>
              <a:xfrm rot="17167801">
                <a:off x="8816428" y="5040967"/>
                <a:ext cx="834304" cy="3557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ADS-B</a:t>
                </a:r>
                <a:endParaRPr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79" name="Google Shape;150;p13">
                <a:extLst>
                  <a:ext uri="{FF2B5EF4-FFF2-40B4-BE49-F238E27FC236}">
                    <a16:creationId xmlns:a16="http://schemas.microsoft.com/office/drawing/2014/main" id="{7E151A7A-EFE3-4665-BD78-C8B89EFA2E91}"/>
                  </a:ext>
                </a:extLst>
              </p:cNvPr>
              <p:cNvSpPr/>
              <p:nvPr/>
            </p:nvSpPr>
            <p:spPr>
              <a:xfrm rot="19518813">
                <a:off x="9991317" y="5941259"/>
                <a:ext cx="1340299" cy="409394"/>
              </a:xfrm>
              <a:custGeom>
                <a:avLst/>
                <a:gdLst/>
                <a:ahLst/>
                <a:cxnLst/>
                <a:rect l="l" t="t" r="r" b="b"/>
                <a:pathLst>
                  <a:path w="326" h="99" extrusionOk="0">
                    <a:moveTo>
                      <a:pt x="119" y="67"/>
                    </a:moveTo>
                    <a:cubicBezTo>
                      <a:pt x="77" y="67"/>
                      <a:pt x="37" y="57"/>
                      <a:pt x="2" y="40"/>
                    </a:cubicBezTo>
                    <a:cubicBezTo>
                      <a:pt x="1" y="51"/>
                      <a:pt x="0" y="63"/>
                      <a:pt x="0" y="74"/>
                    </a:cubicBezTo>
                    <a:cubicBezTo>
                      <a:pt x="36" y="90"/>
                      <a:pt x="76" y="99"/>
                      <a:pt x="119" y="99"/>
                    </a:cubicBezTo>
                    <a:cubicBezTo>
                      <a:pt x="200" y="99"/>
                      <a:pt x="273" y="67"/>
                      <a:pt x="326" y="14"/>
                    </a:cubicBezTo>
                    <a:cubicBezTo>
                      <a:pt x="315" y="10"/>
                      <a:pt x="304" y="5"/>
                      <a:pt x="294" y="0"/>
                    </a:cubicBezTo>
                    <a:cubicBezTo>
                      <a:pt x="247" y="42"/>
                      <a:pt x="186" y="67"/>
                      <a:pt x="119" y="67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" name="Google Shape;151;p13">
                <a:extLst>
                  <a:ext uri="{FF2B5EF4-FFF2-40B4-BE49-F238E27FC236}">
                    <a16:creationId xmlns:a16="http://schemas.microsoft.com/office/drawing/2014/main" id="{C670D50A-3287-450F-8602-108F2E630083}"/>
                  </a:ext>
                </a:extLst>
              </p:cNvPr>
              <p:cNvSpPr/>
              <p:nvPr/>
            </p:nvSpPr>
            <p:spPr>
              <a:xfrm rot="19518813">
                <a:off x="9870034" y="5632813"/>
                <a:ext cx="1148416" cy="631368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59" extrusionOk="0">
                    <a:moveTo>
                      <a:pt x="182" y="1"/>
                    </a:moveTo>
                    <a:cubicBezTo>
                      <a:pt x="181" y="2"/>
                      <a:pt x="179" y="3"/>
                      <a:pt x="177" y="4"/>
                    </a:cubicBezTo>
                    <a:cubicBezTo>
                      <a:pt x="137" y="27"/>
                      <a:pt x="88" y="24"/>
                      <a:pt x="51" y="0"/>
                    </a:cubicBezTo>
                    <a:cubicBezTo>
                      <a:pt x="23" y="41"/>
                      <a:pt x="6" y="86"/>
                      <a:pt x="0" y="132"/>
                    </a:cubicBezTo>
                    <a:cubicBezTo>
                      <a:pt x="35" y="149"/>
                      <a:pt x="75" y="159"/>
                      <a:pt x="117" y="159"/>
                    </a:cubicBezTo>
                    <a:cubicBezTo>
                      <a:pt x="184" y="159"/>
                      <a:pt x="245" y="134"/>
                      <a:pt x="292" y="92"/>
                    </a:cubicBezTo>
                    <a:cubicBezTo>
                      <a:pt x="250" y="71"/>
                      <a:pt x="212" y="41"/>
                      <a:pt x="182" y="1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" name="Google Shape;152;p13">
                <a:extLst>
                  <a:ext uri="{FF2B5EF4-FFF2-40B4-BE49-F238E27FC236}">
                    <a16:creationId xmlns:a16="http://schemas.microsoft.com/office/drawing/2014/main" id="{30E6736E-4EBB-486E-8216-180212243E27}"/>
                  </a:ext>
                </a:extLst>
              </p:cNvPr>
              <p:cNvSpPr txBox="1"/>
              <p:nvPr/>
            </p:nvSpPr>
            <p:spPr>
              <a:xfrm rot="19354127">
                <a:off x="9985388" y="5833969"/>
                <a:ext cx="824974" cy="360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Mission System</a:t>
                </a:r>
                <a:endParaRPr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82" name="Google Shape;158;p13">
                <a:extLst>
                  <a:ext uri="{FF2B5EF4-FFF2-40B4-BE49-F238E27FC236}">
                    <a16:creationId xmlns:a16="http://schemas.microsoft.com/office/drawing/2014/main" id="{AF577668-7B81-4256-9F5A-517B56F28663}"/>
                  </a:ext>
                </a:extLst>
              </p:cNvPr>
              <p:cNvSpPr/>
              <p:nvPr/>
            </p:nvSpPr>
            <p:spPr>
              <a:xfrm rot="19518812">
                <a:off x="10607507" y="4303366"/>
                <a:ext cx="441510" cy="1354808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28" extrusionOk="0">
                    <a:moveTo>
                      <a:pt x="52" y="26"/>
                    </a:moveTo>
                    <a:cubicBezTo>
                      <a:pt x="67" y="59"/>
                      <a:pt x="75" y="95"/>
                      <a:pt x="75" y="132"/>
                    </a:cubicBezTo>
                    <a:cubicBezTo>
                      <a:pt x="75" y="204"/>
                      <a:pt x="46" y="268"/>
                      <a:pt x="0" y="315"/>
                    </a:cubicBezTo>
                    <a:cubicBezTo>
                      <a:pt x="10" y="320"/>
                      <a:pt x="21" y="325"/>
                      <a:pt x="32" y="328"/>
                    </a:cubicBezTo>
                    <a:cubicBezTo>
                      <a:pt x="78" y="276"/>
                      <a:pt x="107" y="208"/>
                      <a:pt x="107" y="132"/>
                    </a:cubicBezTo>
                    <a:cubicBezTo>
                      <a:pt x="107" y="85"/>
                      <a:pt x="95" y="40"/>
                      <a:pt x="75" y="0"/>
                    </a:cubicBezTo>
                    <a:cubicBezTo>
                      <a:pt x="68" y="9"/>
                      <a:pt x="60" y="18"/>
                      <a:pt x="52" y="26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" name="Google Shape;159;p13">
                <a:extLst>
                  <a:ext uri="{FF2B5EF4-FFF2-40B4-BE49-F238E27FC236}">
                    <a16:creationId xmlns:a16="http://schemas.microsoft.com/office/drawing/2014/main" id="{F4A9CDBD-084C-40C8-8BC4-6FAEC0BDBE3E}"/>
                  </a:ext>
                </a:extLst>
              </p:cNvPr>
              <p:cNvSpPr/>
              <p:nvPr/>
            </p:nvSpPr>
            <p:spPr>
              <a:xfrm rot="19518813">
                <a:off x="10214093" y="4606747"/>
                <a:ext cx="726155" cy="1145951"/>
              </a:xfrm>
              <a:custGeom>
                <a:avLst/>
                <a:gdLst/>
                <a:ahLst/>
                <a:cxnLst/>
                <a:rect l="l" t="t" r="r" b="b"/>
                <a:pathLst>
                  <a:path w="184" h="289" extrusionOk="0">
                    <a:moveTo>
                      <a:pt x="161" y="0"/>
                    </a:moveTo>
                    <a:cubicBezTo>
                      <a:pt x="128" y="34"/>
                      <a:pt x="87" y="60"/>
                      <a:pt x="40" y="76"/>
                    </a:cubicBezTo>
                    <a:cubicBezTo>
                      <a:pt x="52" y="121"/>
                      <a:pt x="36" y="170"/>
                      <a:pt x="0" y="200"/>
                    </a:cubicBezTo>
                    <a:cubicBezTo>
                      <a:pt x="29" y="240"/>
                      <a:pt x="67" y="270"/>
                      <a:pt x="109" y="289"/>
                    </a:cubicBezTo>
                    <a:cubicBezTo>
                      <a:pt x="155" y="242"/>
                      <a:pt x="184" y="178"/>
                      <a:pt x="184" y="106"/>
                    </a:cubicBezTo>
                    <a:cubicBezTo>
                      <a:pt x="184" y="69"/>
                      <a:pt x="176" y="33"/>
                      <a:pt x="16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4" name="Google Shape;160;p13">
                <a:extLst>
                  <a:ext uri="{FF2B5EF4-FFF2-40B4-BE49-F238E27FC236}">
                    <a16:creationId xmlns:a16="http://schemas.microsoft.com/office/drawing/2014/main" id="{421AEA24-AB03-4177-BE11-7F130894D7B4}"/>
                  </a:ext>
                </a:extLst>
              </p:cNvPr>
              <p:cNvSpPr txBox="1"/>
              <p:nvPr/>
            </p:nvSpPr>
            <p:spPr>
              <a:xfrm rot="4352156">
                <a:off x="10229580" y="5024861"/>
                <a:ext cx="834356" cy="355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Data Links</a:t>
                </a:r>
                <a:endParaRPr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1CC4FE18-CBF7-422E-B1A8-86CECC38F9C2}"/>
                  </a:ext>
                </a:extLst>
              </p:cNvPr>
              <p:cNvSpPr txBox="1"/>
              <p:nvPr/>
            </p:nvSpPr>
            <p:spPr>
              <a:xfrm>
                <a:off x="9581324" y="5060036"/>
                <a:ext cx="727346" cy="721903"/>
              </a:xfrm>
              <a:prstGeom prst="rect">
                <a:avLst/>
              </a:prstGeom>
              <a:noFill/>
            </p:spPr>
            <p:txBody>
              <a:bodyPr rot="0" spcFirstLastPara="1" vertOverflow="overflow" horzOverflow="overflow" vert="horz" wrap="square" lIns="121920" tIns="60960" rIns="121920" bIns="60960" numCol="1" spcCol="0" rtlCol="0" fromWordArt="0" anchor="t" anchorCtr="0" forceAA="0" compatLnSpc="1">
                <a:prstTxWarp prst="textCircle">
                  <a:avLst/>
                </a:prstTxWarp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Roboto" panose="020B0604020202020204" charset="0"/>
                    <a:ea typeface="Roboto" panose="020B0604020202020204" charset="0"/>
                  </a:rPr>
                  <a:t>MIL-STD-1553B • Ethernet • Radios • Serial • HDMI • Weapons Systems •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161D5ACF-B3B2-4FC5-9831-07CEC9E99775}"/>
                  </a:ext>
                </a:extLst>
              </p:cNvPr>
              <p:cNvSpPr/>
              <p:nvPr/>
            </p:nvSpPr>
            <p:spPr>
              <a:xfrm>
                <a:off x="9618251" y="5103245"/>
                <a:ext cx="647320" cy="640680"/>
              </a:xfrm>
              <a:prstGeom prst="ellipse">
                <a:avLst/>
              </a:prstGeom>
              <a:solidFill>
                <a:srgbClr val="96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>
                    <a:latin typeface="Roboto" panose="020B0604020202020204" charset="0"/>
                    <a:ea typeface="Roboto" panose="020B0604020202020204" charset="0"/>
                  </a:rPr>
                  <a:t>ALF</a:t>
                </a:r>
              </a:p>
            </p:txBody>
          </p:sp>
          <p:sp>
            <p:nvSpPr>
              <p:cNvPr id="187" name="Google Shape;156;p13">
                <a:extLst>
                  <a:ext uri="{FF2B5EF4-FFF2-40B4-BE49-F238E27FC236}">
                    <a16:creationId xmlns:a16="http://schemas.microsoft.com/office/drawing/2014/main" id="{9501B560-C3A2-4986-BE95-9ADCA1909860}"/>
                  </a:ext>
                </a:extLst>
              </p:cNvPr>
              <p:cNvSpPr txBox="1"/>
              <p:nvPr/>
            </p:nvSpPr>
            <p:spPr>
              <a:xfrm>
                <a:off x="9526325" y="4516340"/>
                <a:ext cx="824896" cy="3601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Radar</a:t>
                </a:r>
                <a:endParaRPr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88" name="Google Shape;154;p13">
                <a:extLst>
                  <a:ext uri="{FF2B5EF4-FFF2-40B4-BE49-F238E27FC236}">
                    <a16:creationId xmlns:a16="http://schemas.microsoft.com/office/drawing/2014/main" id="{F38C9CB2-52A6-469F-B3C6-550741267B36}"/>
                  </a:ext>
                </a:extLst>
              </p:cNvPr>
              <p:cNvSpPr/>
              <p:nvPr/>
            </p:nvSpPr>
            <p:spPr>
              <a:xfrm rot="10918351">
                <a:off x="8898371" y="5900849"/>
                <a:ext cx="1229047" cy="71215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72" extrusionOk="0">
                    <a:moveTo>
                      <a:pt x="45" y="32"/>
                    </a:moveTo>
                    <a:cubicBezTo>
                      <a:pt x="146" y="32"/>
                      <a:pt x="233" y="89"/>
                      <a:pt x="276" y="172"/>
                    </a:cubicBezTo>
                    <a:cubicBezTo>
                      <a:pt x="284" y="164"/>
                      <a:pt x="292" y="155"/>
                      <a:pt x="299" y="146"/>
                    </a:cubicBezTo>
                    <a:cubicBezTo>
                      <a:pt x="248" y="59"/>
                      <a:pt x="153" y="0"/>
                      <a:pt x="45" y="0"/>
                    </a:cubicBezTo>
                    <a:cubicBezTo>
                      <a:pt x="30" y="0"/>
                      <a:pt x="14" y="1"/>
                      <a:pt x="0" y="3"/>
                    </a:cubicBezTo>
                    <a:cubicBezTo>
                      <a:pt x="6" y="13"/>
                      <a:pt x="12" y="23"/>
                      <a:pt x="18" y="33"/>
                    </a:cubicBezTo>
                    <a:cubicBezTo>
                      <a:pt x="27" y="32"/>
                      <a:pt x="36" y="32"/>
                      <a:pt x="45" y="32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9" name="Google Shape;155;p13">
                <a:extLst>
                  <a:ext uri="{FF2B5EF4-FFF2-40B4-BE49-F238E27FC236}">
                    <a16:creationId xmlns:a16="http://schemas.microsoft.com/office/drawing/2014/main" id="{7EAF3AFC-8A66-49A6-B587-256014DEEDB8}"/>
                  </a:ext>
                </a:extLst>
              </p:cNvPr>
              <p:cNvSpPr/>
              <p:nvPr/>
            </p:nvSpPr>
            <p:spPr>
              <a:xfrm rot="10918351">
                <a:off x="9044695" y="5577407"/>
                <a:ext cx="1015777" cy="85946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32" y="200"/>
                    </a:moveTo>
                    <a:cubicBezTo>
                      <a:pt x="135" y="205"/>
                      <a:pt x="138" y="211"/>
                      <a:pt x="140" y="217"/>
                    </a:cubicBezTo>
                    <a:cubicBezTo>
                      <a:pt x="186" y="200"/>
                      <a:pt x="227" y="174"/>
                      <a:pt x="258" y="140"/>
                    </a:cubicBezTo>
                    <a:cubicBezTo>
                      <a:pt x="215" y="57"/>
                      <a:pt x="128" y="0"/>
                      <a:pt x="27" y="0"/>
                    </a:cubicBezTo>
                    <a:cubicBezTo>
                      <a:pt x="18" y="0"/>
                      <a:pt x="9" y="0"/>
                      <a:pt x="0" y="1"/>
                    </a:cubicBezTo>
                    <a:cubicBezTo>
                      <a:pt x="21" y="43"/>
                      <a:pt x="34" y="90"/>
                      <a:pt x="34" y="140"/>
                    </a:cubicBezTo>
                    <a:cubicBezTo>
                      <a:pt x="74" y="142"/>
                      <a:pt x="111" y="163"/>
                      <a:pt x="132" y="20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" name="Google Shape;156;p13">
                <a:extLst>
                  <a:ext uri="{FF2B5EF4-FFF2-40B4-BE49-F238E27FC236}">
                    <a16:creationId xmlns:a16="http://schemas.microsoft.com/office/drawing/2014/main" id="{76C40F37-1A7A-4672-9DB1-B5235302B453}"/>
                  </a:ext>
                </a:extLst>
              </p:cNvPr>
              <p:cNvSpPr txBox="1"/>
              <p:nvPr/>
            </p:nvSpPr>
            <p:spPr>
              <a:xfrm rot="12999538">
                <a:off x="9125732" y="5838429"/>
                <a:ext cx="824896" cy="3601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Remote Video Display</a:t>
                </a:r>
                <a:endParaRPr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89A8B6D6-34E4-42A6-B762-DC9BF559BB20}"/>
              </a:ext>
            </a:extLst>
          </p:cNvPr>
          <p:cNvCxnSpPr>
            <a:cxnSpLocks/>
          </p:cNvCxnSpPr>
          <p:nvPr/>
        </p:nvCxnSpPr>
        <p:spPr>
          <a:xfrm>
            <a:off x="3107048" y="2134349"/>
            <a:ext cx="6079517" cy="85219"/>
          </a:xfrm>
          <a:prstGeom prst="straightConnector1">
            <a:avLst/>
          </a:prstGeom>
          <a:ln w="12700">
            <a:solidFill>
              <a:srgbClr val="B4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871559FF-A6F2-4928-937E-7FA7EE1D739D}"/>
              </a:ext>
            </a:extLst>
          </p:cNvPr>
          <p:cNvCxnSpPr>
            <a:cxnSpLocks/>
          </p:cNvCxnSpPr>
          <p:nvPr/>
        </p:nvCxnSpPr>
        <p:spPr>
          <a:xfrm flipH="1">
            <a:off x="1774372" y="3215037"/>
            <a:ext cx="48707" cy="878833"/>
          </a:xfrm>
          <a:prstGeom prst="straightConnector1">
            <a:avLst/>
          </a:prstGeom>
          <a:ln w="12700">
            <a:solidFill>
              <a:srgbClr val="B4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1C71BE09-45AA-41E6-8ACE-B6BFDFD9AE52}"/>
              </a:ext>
            </a:extLst>
          </p:cNvPr>
          <p:cNvCxnSpPr>
            <a:cxnSpLocks/>
          </p:cNvCxnSpPr>
          <p:nvPr/>
        </p:nvCxnSpPr>
        <p:spPr>
          <a:xfrm flipV="1">
            <a:off x="2300925" y="3691561"/>
            <a:ext cx="5672547" cy="2284235"/>
          </a:xfrm>
          <a:prstGeom prst="straightConnector1">
            <a:avLst/>
          </a:prstGeom>
          <a:ln w="12700">
            <a:solidFill>
              <a:srgbClr val="B4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7DCF82DD-D9C7-4D50-B1C0-2BEB65042A22}"/>
              </a:ext>
            </a:extLst>
          </p:cNvPr>
          <p:cNvCxnSpPr>
            <a:cxnSpLocks/>
          </p:cNvCxnSpPr>
          <p:nvPr/>
        </p:nvCxnSpPr>
        <p:spPr>
          <a:xfrm flipH="1">
            <a:off x="9601129" y="3411900"/>
            <a:ext cx="75315" cy="764601"/>
          </a:xfrm>
          <a:prstGeom prst="straightConnector1">
            <a:avLst/>
          </a:prstGeom>
          <a:ln w="12700">
            <a:solidFill>
              <a:srgbClr val="B4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047157EA-F566-4A72-82A7-CA629682776D}"/>
              </a:ext>
            </a:extLst>
          </p:cNvPr>
          <p:cNvCxnSpPr>
            <a:cxnSpLocks/>
          </p:cNvCxnSpPr>
          <p:nvPr/>
        </p:nvCxnSpPr>
        <p:spPr>
          <a:xfrm flipH="1" flipV="1">
            <a:off x="2958366" y="2906530"/>
            <a:ext cx="4335457" cy="2911023"/>
          </a:xfrm>
          <a:prstGeom prst="straightConnector1">
            <a:avLst/>
          </a:prstGeom>
          <a:ln w="12700">
            <a:solidFill>
              <a:srgbClr val="B4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C29A8F9-4949-4A11-AFC6-495EC4E96769}"/>
              </a:ext>
            </a:extLst>
          </p:cNvPr>
          <p:cNvGrpSpPr/>
          <p:nvPr/>
        </p:nvGrpSpPr>
        <p:grpSpPr>
          <a:xfrm>
            <a:off x="164809" y="4046062"/>
            <a:ext cx="2610304" cy="2384705"/>
            <a:chOff x="2072348" y="3419734"/>
            <a:chExt cx="2610304" cy="2384705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BB58DA67-1A61-4A75-BB09-D6CC93630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7947" y="3419734"/>
              <a:ext cx="2384705" cy="2384705"/>
            </a:xfrm>
            <a:prstGeom prst="rect">
              <a:avLst/>
            </a:prstGeom>
          </p:spPr>
        </p:pic>
        <p:sp>
          <p:nvSpPr>
            <p:cNvPr id="67" name="Google Shape;140;p13">
              <a:extLst>
                <a:ext uri="{FF2B5EF4-FFF2-40B4-BE49-F238E27FC236}">
                  <a16:creationId xmlns:a16="http://schemas.microsoft.com/office/drawing/2014/main" id="{CFEDED1B-C833-4F65-B5AD-67624D9C0084}"/>
                </a:ext>
              </a:extLst>
            </p:cNvPr>
            <p:cNvSpPr/>
            <p:nvPr/>
          </p:nvSpPr>
          <p:spPr>
            <a:xfrm>
              <a:off x="3103174" y="4296463"/>
              <a:ext cx="834958" cy="817737"/>
            </a:xfrm>
            <a:prstGeom prst="ellipse">
              <a:avLst/>
            </a:prstGeom>
            <a:solidFill>
              <a:srgbClr val="4C4C4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3200" b="1">
                  <a:solidFill>
                    <a:srgbClr val="FFFFFF"/>
                  </a:solidFill>
                </a:rPr>
                <a:t>F</a:t>
              </a:r>
              <a:endParaRPr lang="en-US" sz="3200" b="1"/>
            </a:p>
          </p:txBody>
        </p:sp>
        <p:sp>
          <p:nvSpPr>
            <p:cNvPr id="68" name="Google Shape;142;p13">
              <a:extLst>
                <a:ext uri="{FF2B5EF4-FFF2-40B4-BE49-F238E27FC236}">
                  <a16:creationId xmlns:a16="http://schemas.microsoft.com/office/drawing/2014/main" id="{D23A7C53-81E0-4446-834E-4E9E50E17A25}"/>
                </a:ext>
              </a:extLst>
            </p:cNvPr>
            <p:cNvSpPr/>
            <p:nvPr/>
          </p:nvSpPr>
          <p:spPr>
            <a:xfrm rot="19518813">
              <a:off x="2072348" y="4057653"/>
              <a:ext cx="1009926" cy="963023"/>
            </a:xfrm>
            <a:custGeom>
              <a:avLst/>
              <a:gdLst/>
              <a:ahLst/>
              <a:cxnLst/>
              <a:rect l="l" t="t" r="r" b="b"/>
              <a:pathLst>
                <a:path w="246" h="240" extrusionOk="0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143;p13">
              <a:extLst>
                <a:ext uri="{FF2B5EF4-FFF2-40B4-BE49-F238E27FC236}">
                  <a16:creationId xmlns:a16="http://schemas.microsoft.com/office/drawing/2014/main" id="{D8CD44B7-ADDA-4D39-B07A-7B041E935B8A}"/>
                </a:ext>
              </a:extLst>
            </p:cNvPr>
            <p:cNvSpPr/>
            <p:nvPr/>
          </p:nvSpPr>
          <p:spPr>
            <a:xfrm rot="19518812">
              <a:off x="2278393" y="4108272"/>
              <a:ext cx="971999" cy="817778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144;p13">
              <a:extLst>
                <a:ext uri="{FF2B5EF4-FFF2-40B4-BE49-F238E27FC236}">
                  <a16:creationId xmlns:a16="http://schemas.microsoft.com/office/drawing/2014/main" id="{4D3C20CE-1B94-4023-B6B6-8B8E1DCF3FA1}"/>
                </a:ext>
              </a:extLst>
            </p:cNvPr>
            <p:cNvSpPr txBox="1"/>
            <p:nvPr/>
          </p:nvSpPr>
          <p:spPr>
            <a:xfrm rot="17167801">
              <a:off x="2407505" y="4330131"/>
              <a:ext cx="807554" cy="3547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Mission System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1" name="Google Shape;158;p13">
              <a:extLst>
                <a:ext uri="{FF2B5EF4-FFF2-40B4-BE49-F238E27FC236}">
                  <a16:creationId xmlns:a16="http://schemas.microsoft.com/office/drawing/2014/main" id="{8DBC88AD-5692-4680-9E79-E3B3299B35F3}"/>
                </a:ext>
              </a:extLst>
            </p:cNvPr>
            <p:cNvSpPr/>
            <p:nvPr/>
          </p:nvSpPr>
          <p:spPr>
            <a:xfrm rot="19518812">
              <a:off x="4181484" y="3621400"/>
              <a:ext cx="440313" cy="1311369"/>
            </a:xfrm>
            <a:custGeom>
              <a:avLst/>
              <a:gdLst/>
              <a:ahLst/>
              <a:cxnLst/>
              <a:rect l="l" t="t" r="r" b="b"/>
              <a:pathLst>
                <a:path w="107" h="328" extrusionOk="0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159;p13">
              <a:extLst>
                <a:ext uri="{FF2B5EF4-FFF2-40B4-BE49-F238E27FC236}">
                  <a16:creationId xmlns:a16="http://schemas.microsoft.com/office/drawing/2014/main" id="{81CCC5E4-0389-4E42-BC89-FECEB4CF1C38}"/>
                </a:ext>
              </a:extLst>
            </p:cNvPr>
            <p:cNvSpPr/>
            <p:nvPr/>
          </p:nvSpPr>
          <p:spPr>
            <a:xfrm rot="19518813">
              <a:off x="3789137" y="3915053"/>
              <a:ext cx="724186" cy="1109209"/>
            </a:xfrm>
            <a:custGeom>
              <a:avLst/>
              <a:gdLst/>
              <a:ahLst/>
              <a:cxnLst/>
              <a:rect l="l" t="t" r="r" b="b"/>
              <a:pathLst>
                <a:path w="184" h="289" extrusionOk="0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160;p13">
              <a:extLst>
                <a:ext uri="{FF2B5EF4-FFF2-40B4-BE49-F238E27FC236}">
                  <a16:creationId xmlns:a16="http://schemas.microsoft.com/office/drawing/2014/main" id="{6BF140ED-9A7B-45F9-B06E-C8E968390005}"/>
                </a:ext>
              </a:extLst>
            </p:cNvPr>
            <p:cNvSpPr txBox="1"/>
            <p:nvPr/>
          </p:nvSpPr>
          <p:spPr>
            <a:xfrm rot="4352156">
              <a:off x="3816828" y="4314536"/>
              <a:ext cx="807604" cy="355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Data Links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55F51FC-04FB-4549-BE73-FF0B2F6EB9B4}"/>
                </a:ext>
              </a:extLst>
            </p:cNvPr>
            <p:cNvSpPr txBox="1"/>
            <p:nvPr/>
          </p:nvSpPr>
          <p:spPr>
            <a:xfrm>
              <a:off x="3158083" y="4353810"/>
              <a:ext cx="725373" cy="698757"/>
            </a:xfrm>
            <a:prstGeom prst="rect">
              <a:avLst/>
            </a:prstGeom>
            <a:noFill/>
          </p:spPr>
          <p:txBody>
            <a:bodyPr rot="0" spcFirstLastPara="1" vertOverflow="overflow" horzOverflow="overflow" vert="horz" wrap="square" lIns="121920" tIns="60960" rIns="121920" bIns="60960" numCol="1" spcCol="0" rtlCol="0" fromWordArt="0" anchor="t" anchorCtr="0" forceAA="0" compatLnSpc="1">
              <a:prstTxWarp prst="textCircle">
                <a:avLst/>
              </a:prstTxWarp>
              <a:spAutoFit/>
            </a:bodyPr>
            <a:lstStyle/>
            <a:p>
              <a:pPr algn="r"/>
              <a:r>
                <a:rPr lang="en-US" sz="1100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Ethernet • GPS • HDMI • Sensors • Radios • </a:t>
              </a:r>
              <a:r>
                <a:rPr lang="en-US" sz="1100" err="1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Spekers</a:t>
              </a:r>
              <a:r>
                <a:rPr lang="en-US" sz="1100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 •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C242876-4D87-41E0-AD90-F79DCA44EA66}"/>
                </a:ext>
              </a:extLst>
            </p:cNvPr>
            <p:cNvSpPr/>
            <p:nvPr/>
          </p:nvSpPr>
          <p:spPr>
            <a:xfrm>
              <a:off x="3194910" y="4395633"/>
              <a:ext cx="645565" cy="620138"/>
            </a:xfrm>
            <a:prstGeom prst="ellipse">
              <a:avLst/>
            </a:prstGeom>
            <a:solidFill>
              <a:srgbClr val="96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latin typeface="Roboto" panose="020B0604020202020204" charset="0"/>
                  <a:ea typeface="Roboto" panose="020B0604020202020204" charset="0"/>
                </a:rPr>
                <a:t>ALF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3018613-B9F0-4D07-BE2D-8C74563D2043}"/>
              </a:ext>
            </a:extLst>
          </p:cNvPr>
          <p:cNvSpPr/>
          <p:nvPr/>
        </p:nvSpPr>
        <p:spPr>
          <a:xfrm>
            <a:off x="4166558" y="2294368"/>
            <a:ext cx="3704060" cy="1397192"/>
          </a:xfrm>
          <a:prstGeom prst="roundRect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bg1"/>
                </a:solidFill>
              </a:rPr>
              <a:t>ALF systems are rapidly configurable and deployable to maximize software reuse and minimize logistics.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5FFE5-B246-45E7-96D8-F1CDD00F4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5AB03-26A2-451E-8847-B9019D2A8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8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BA44CA9E-9777-4F8F-85B4-624618D3F01F}"/>
              </a:ext>
            </a:extLst>
          </p:cNvPr>
          <p:cNvCxnSpPr>
            <a:cxnSpLocks/>
          </p:cNvCxnSpPr>
          <p:nvPr/>
        </p:nvCxnSpPr>
        <p:spPr>
          <a:xfrm flipH="1" flipV="1">
            <a:off x="2958366" y="2906530"/>
            <a:ext cx="4335457" cy="2911023"/>
          </a:xfrm>
          <a:prstGeom prst="straightConnector1">
            <a:avLst/>
          </a:prstGeom>
          <a:ln w="12700">
            <a:solidFill>
              <a:srgbClr val="B4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554865-7AAC-464A-A104-2D7E067C2230}"/>
              </a:ext>
            </a:extLst>
          </p:cNvPr>
          <p:cNvGrpSpPr/>
          <p:nvPr/>
        </p:nvGrpSpPr>
        <p:grpSpPr>
          <a:xfrm>
            <a:off x="164809" y="4046062"/>
            <a:ext cx="2610304" cy="2384705"/>
            <a:chOff x="2072348" y="3419734"/>
            <a:chExt cx="2610304" cy="2384705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93CE1E44-10C9-4DF3-8B2C-2146D6948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7947" y="3419734"/>
              <a:ext cx="2384705" cy="2384705"/>
            </a:xfrm>
            <a:prstGeom prst="rect">
              <a:avLst/>
            </a:prstGeom>
          </p:spPr>
        </p:pic>
        <p:sp>
          <p:nvSpPr>
            <p:cNvPr id="163" name="Google Shape;140;p13">
              <a:extLst>
                <a:ext uri="{FF2B5EF4-FFF2-40B4-BE49-F238E27FC236}">
                  <a16:creationId xmlns:a16="http://schemas.microsoft.com/office/drawing/2014/main" id="{50A80781-90A0-44F2-88A1-F36F1454D5A8}"/>
                </a:ext>
              </a:extLst>
            </p:cNvPr>
            <p:cNvSpPr/>
            <p:nvPr/>
          </p:nvSpPr>
          <p:spPr>
            <a:xfrm>
              <a:off x="3103174" y="4296463"/>
              <a:ext cx="834958" cy="817737"/>
            </a:xfrm>
            <a:prstGeom prst="ellipse">
              <a:avLst/>
            </a:prstGeom>
            <a:solidFill>
              <a:srgbClr val="4C4C4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3200" b="1">
                  <a:solidFill>
                    <a:srgbClr val="FFFFFF"/>
                  </a:solidFill>
                </a:rPr>
                <a:t>F</a:t>
              </a:r>
              <a:endParaRPr lang="en-US" sz="3200" b="1"/>
            </a:p>
          </p:txBody>
        </p:sp>
        <p:sp>
          <p:nvSpPr>
            <p:cNvPr id="165" name="Google Shape;142;p13">
              <a:extLst>
                <a:ext uri="{FF2B5EF4-FFF2-40B4-BE49-F238E27FC236}">
                  <a16:creationId xmlns:a16="http://schemas.microsoft.com/office/drawing/2014/main" id="{2611B915-811C-43E8-92C3-008E90B63015}"/>
                </a:ext>
              </a:extLst>
            </p:cNvPr>
            <p:cNvSpPr/>
            <p:nvPr/>
          </p:nvSpPr>
          <p:spPr>
            <a:xfrm rot="19518813">
              <a:off x="2072348" y="4057653"/>
              <a:ext cx="1009926" cy="963023"/>
            </a:xfrm>
            <a:custGeom>
              <a:avLst/>
              <a:gdLst/>
              <a:ahLst/>
              <a:cxnLst/>
              <a:rect l="l" t="t" r="r" b="b"/>
              <a:pathLst>
                <a:path w="246" h="240" extrusionOk="0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143;p13">
              <a:extLst>
                <a:ext uri="{FF2B5EF4-FFF2-40B4-BE49-F238E27FC236}">
                  <a16:creationId xmlns:a16="http://schemas.microsoft.com/office/drawing/2014/main" id="{ED884AAA-59F1-44F3-A356-EDC39A450B1E}"/>
                </a:ext>
              </a:extLst>
            </p:cNvPr>
            <p:cNvSpPr/>
            <p:nvPr/>
          </p:nvSpPr>
          <p:spPr>
            <a:xfrm rot="19518812">
              <a:off x="2278393" y="4108272"/>
              <a:ext cx="971999" cy="817778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144;p13">
              <a:extLst>
                <a:ext uri="{FF2B5EF4-FFF2-40B4-BE49-F238E27FC236}">
                  <a16:creationId xmlns:a16="http://schemas.microsoft.com/office/drawing/2014/main" id="{2A550C61-8ABE-4172-AC00-724907879276}"/>
                </a:ext>
              </a:extLst>
            </p:cNvPr>
            <p:cNvSpPr txBox="1"/>
            <p:nvPr/>
          </p:nvSpPr>
          <p:spPr>
            <a:xfrm rot="17167801">
              <a:off x="2407505" y="4330131"/>
              <a:ext cx="807554" cy="3547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Mission System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" name="Google Shape;158;p13">
              <a:extLst>
                <a:ext uri="{FF2B5EF4-FFF2-40B4-BE49-F238E27FC236}">
                  <a16:creationId xmlns:a16="http://schemas.microsoft.com/office/drawing/2014/main" id="{0A6BCA5E-3332-474A-90E5-CA977335900F}"/>
                </a:ext>
              </a:extLst>
            </p:cNvPr>
            <p:cNvSpPr/>
            <p:nvPr/>
          </p:nvSpPr>
          <p:spPr>
            <a:xfrm rot="19518812">
              <a:off x="4181484" y="3621400"/>
              <a:ext cx="440313" cy="1311369"/>
            </a:xfrm>
            <a:custGeom>
              <a:avLst/>
              <a:gdLst/>
              <a:ahLst/>
              <a:cxnLst/>
              <a:rect l="l" t="t" r="r" b="b"/>
              <a:pathLst>
                <a:path w="107" h="328" extrusionOk="0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159;p13">
              <a:extLst>
                <a:ext uri="{FF2B5EF4-FFF2-40B4-BE49-F238E27FC236}">
                  <a16:creationId xmlns:a16="http://schemas.microsoft.com/office/drawing/2014/main" id="{3C928925-D5D8-452D-B0B9-0F436D8E88B3}"/>
                </a:ext>
              </a:extLst>
            </p:cNvPr>
            <p:cNvSpPr/>
            <p:nvPr/>
          </p:nvSpPr>
          <p:spPr>
            <a:xfrm rot="19518813">
              <a:off x="3789137" y="3915053"/>
              <a:ext cx="724186" cy="1109209"/>
            </a:xfrm>
            <a:custGeom>
              <a:avLst/>
              <a:gdLst/>
              <a:ahLst/>
              <a:cxnLst/>
              <a:rect l="l" t="t" r="r" b="b"/>
              <a:pathLst>
                <a:path w="184" h="289" extrusionOk="0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160;p13">
              <a:extLst>
                <a:ext uri="{FF2B5EF4-FFF2-40B4-BE49-F238E27FC236}">
                  <a16:creationId xmlns:a16="http://schemas.microsoft.com/office/drawing/2014/main" id="{5A42760F-5D19-4910-A4EC-D63DF4464E2B}"/>
                </a:ext>
              </a:extLst>
            </p:cNvPr>
            <p:cNvSpPr txBox="1"/>
            <p:nvPr/>
          </p:nvSpPr>
          <p:spPr>
            <a:xfrm rot="4352156">
              <a:off x="3816828" y="4314536"/>
              <a:ext cx="807604" cy="355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Data Links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C3AB3A34-89F7-4E4E-97F7-75508FECDEAA}"/>
                </a:ext>
              </a:extLst>
            </p:cNvPr>
            <p:cNvSpPr txBox="1"/>
            <p:nvPr/>
          </p:nvSpPr>
          <p:spPr>
            <a:xfrm>
              <a:off x="3158083" y="4353810"/>
              <a:ext cx="725373" cy="698757"/>
            </a:xfrm>
            <a:prstGeom prst="rect">
              <a:avLst/>
            </a:prstGeom>
            <a:noFill/>
          </p:spPr>
          <p:txBody>
            <a:bodyPr rot="0" spcFirstLastPara="1" vertOverflow="overflow" horzOverflow="overflow" vert="horz" wrap="square" lIns="121920" tIns="60960" rIns="121920" bIns="60960" numCol="1" spcCol="0" rtlCol="0" fromWordArt="0" anchor="t" anchorCtr="0" forceAA="0" compatLnSpc="1">
              <a:prstTxWarp prst="textCircle">
                <a:avLst/>
              </a:prstTxWarp>
              <a:spAutoFit/>
            </a:bodyPr>
            <a:lstStyle/>
            <a:p>
              <a:pPr algn="r"/>
              <a:r>
                <a:rPr lang="en-US" sz="1100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Ethernet • GPS • HDMI • Sensors • Radios • </a:t>
              </a:r>
              <a:r>
                <a:rPr lang="en-US" sz="1100" err="1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Spekers</a:t>
              </a:r>
              <a:r>
                <a:rPr lang="en-US" sz="1100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 •</a:t>
              </a: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F876D6F-0270-4BFD-AF02-CF0DC77D5576}"/>
                </a:ext>
              </a:extLst>
            </p:cNvPr>
            <p:cNvSpPr/>
            <p:nvPr/>
          </p:nvSpPr>
          <p:spPr>
            <a:xfrm>
              <a:off x="3194910" y="4395633"/>
              <a:ext cx="645565" cy="620138"/>
            </a:xfrm>
            <a:prstGeom prst="ellipse">
              <a:avLst/>
            </a:prstGeom>
            <a:solidFill>
              <a:srgbClr val="96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latin typeface="Roboto" panose="020B0604020202020204" charset="0"/>
                  <a:ea typeface="Roboto" panose="020B0604020202020204" charset="0"/>
                </a:rPr>
                <a:t>ALF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995E6D-78B8-4D3D-B193-49AA98045653}"/>
              </a:ext>
            </a:extLst>
          </p:cNvPr>
          <p:cNvGrpSpPr/>
          <p:nvPr/>
        </p:nvGrpSpPr>
        <p:grpSpPr>
          <a:xfrm>
            <a:off x="-67265" y="465927"/>
            <a:ext cx="3953861" cy="3953861"/>
            <a:chOff x="363693" y="490226"/>
            <a:chExt cx="3953861" cy="3953861"/>
          </a:xfrm>
        </p:grpSpPr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4BAD03D5-89F3-4097-947B-1105A9FC4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656840">
              <a:off x="363693" y="490226"/>
              <a:ext cx="3953861" cy="3953861"/>
            </a:xfrm>
            <a:prstGeom prst="rect">
              <a:avLst/>
            </a:prstGeom>
          </p:spPr>
        </p:pic>
        <p:sp>
          <p:nvSpPr>
            <p:cNvPr id="178" name="Google Shape;140;p13">
              <a:extLst>
                <a:ext uri="{FF2B5EF4-FFF2-40B4-BE49-F238E27FC236}">
                  <a16:creationId xmlns:a16="http://schemas.microsoft.com/office/drawing/2014/main" id="{EF3E9F0B-87CA-4EEF-B08F-706E0A80F349}"/>
                </a:ext>
              </a:extLst>
            </p:cNvPr>
            <p:cNvSpPr/>
            <p:nvPr/>
          </p:nvSpPr>
          <p:spPr>
            <a:xfrm>
              <a:off x="1876590" y="2095530"/>
              <a:ext cx="834958" cy="817737"/>
            </a:xfrm>
            <a:prstGeom prst="ellipse">
              <a:avLst/>
            </a:prstGeom>
            <a:solidFill>
              <a:srgbClr val="4C4C4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3200" b="1">
                  <a:solidFill>
                    <a:schemeClr val="bg1"/>
                  </a:solidFill>
                </a:rPr>
                <a:t>F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  <p:sp>
          <p:nvSpPr>
            <p:cNvPr id="179" name="Google Shape;142;p13">
              <a:extLst>
                <a:ext uri="{FF2B5EF4-FFF2-40B4-BE49-F238E27FC236}">
                  <a16:creationId xmlns:a16="http://schemas.microsoft.com/office/drawing/2014/main" id="{8EF78A9A-63E7-4532-85C4-181D3054EFDD}"/>
                </a:ext>
              </a:extLst>
            </p:cNvPr>
            <p:cNvSpPr/>
            <p:nvPr/>
          </p:nvSpPr>
          <p:spPr>
            <a:xfrm rot="19518813">
              <a:off x="845763" y="1856719"/>
              <a:ext cx="1009926" cy="963023"/>
            </a:xfrm>
            <a:custGeom>
              <a:avLst/>
              <a:gdLst/>
              <a:ahLst/>
              <a:cxnLst/>
              <a:rect l="l" t="t" r="r" b="b"/>
              <a:pathLst>
                <a:path w="246" h="240" extrusionOk="0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chemeClr val="bg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80" name="Google Shape;143;p13">
              <a:extLst>
                <a:ext uri="{FF2B5EF4-FFF2-40B4-BE49-F238E27FC236}">
                  <a16:creationId xmlns:a16="http://schemas.microsoft.com/office/drawing/2014/main" id="{89FE70B6-B4D9-498B-B4D6-8518905DBB51}"/>
                </a:ext>
              </a:extLst>
            </p:cNvPr>
            <p:cNvSpPr/>
            <p:nvPr/>
          </p:nvSpPr>
          <p:spPr>
            <a:xfrm rot="19518812">
              <a:off x="1051808" y="1907338"/>
              <a:ext cx="971999" cy="817778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144;p13">
              <a:extLst>
                <a:ext uri="{FF2B5EF4-FFF2-40B4-BE49-F238E27FC236}">
                  <a16:creationId xmlns:a16="http://schemas.microsoft.com/office/drawing/2014/main" id="{05240E2A-465D-4008-8B80-10542A3B2B2C}"/>
                </a:ext>
              </a:extLst>
            </p:cNvPr>
            <p:cNvSpPr txBox="1"/>
            <p:nvPr/>
          </p:nvSpPr>
          <p:spPr>
            <a:xfrm rot="17167801">
              <a:off x="1180920" y="2129197"/>
              <a:ext cx="807554" cy="3547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Mission System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2" name="Google Shape;158;p13">
              <a:extLst>
                <a:ext uri="{FF2B5EF4-FFF2-40B4-BE49-F238E27FC236}">
                  <a16:creationId xmlns:a16="http://schemas.microsoft.com/office/drawing/2014/main" id="{5D388A27-BF22-4268-BC44-01E28232A0F0}"/>
                </a:ext>
              </a:extLst>
            </p:cNvPr>
            <p:cNvSpPr/>
            <p:nvPr/>
          </p:nvSpPr>
          <p:spPr>
            <a:xfrm rot="19518812">
              <a:off x="2954899" y="1420466"/>
              <a:ext cx="440314" cy="1311370"/>
            </a:xfrm>
            <a:custGeom>
              <a:avLst/>
              <a:gdLst/>
              <a:ahLst/>
              <a:cxnLst/>
              <a:rect l="l" t="t" r="r" b="b"/>
              <a:pathLst>
                <a:path w="107" h="328" extrusionOk="0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159;p13">
              <a:extLst>
                <a:ext uri="{FF2B5EF4-FFF2-40B4-BE49-F238E27FC236}">
                  <a16:creationId xmlns:a16="http://schemas.microsoft.com/office/drawing/2014/main" id="{E13AA460-9CAB-4D03-A0E1-204994A52C01}"/>
                </a:ext>
              </a:extLst>
            </p:cNvPr>
            <p:cNvSpPr/>
            <p:nvPr/>
          </p:nvSpPr>
          <p:spPr>
            <a:xfrm rot="19518813">
              <a:off x="2562552" y="1714120"/>
              <a:ext cx="724186" cy="1109209"/>
            </a:xfrm>
            <a:custGeom>
              <a:avLst/>
              <a:gdLst/>
              <a:ahLst/>
              <a:cxnLst/>
              <a:rect l="l" t="t" r="r" b="b"/>
              <a:pathLst>
                <a:path w="184" h="289" extrusionOk="0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160;p13">
              <a:extLst>
                <a:ext uri="{FF2B5EF4-FFF2-40B4-BE49-F238E27FC236}">
                  <a16:creationId xmlns:a16="http://schemas.microsoft.com/office/drawing/2014/main" id="{ECFEF511-F3AC-4C2F-B69A-D75D2D8520FD}"/>
                </a:ext>
              </a:extLst>
            </p:cNvPr>
            <p:cNvSpPr txBox="1"/>
            <p:nvPr/>
          </p:nvSpPr>
          <p:spPr>
            <a:xfrm rot="4352156">
              <a:off x="2590244" y="2113602"/>
              <a:ext cx="807604" cy="355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Data Links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76ADAEFF-DEE4-4E0A-8E88-57C92B6E6C46}"/>
                </a:ext>
              </a:extLst>
            </p:cNvPr>
            <p:cNvSpPr txBox="1"/>
            <p:nvPr/>
          </p:nvSpPr>
          <p:spPr>
            <a:xfrm>
              <a:off x="1931498" y="2152876"/>
              <a:ext cx="725374" cy="698758"/>
            </a:xfrm>
            <a:prstGeom prst="rect">
              <a:avLst/>
            </a:prstGeom>
            <a:noFill/>
          </p:spPr>
          <p:txBody>
            <a:bodyPr rot="0" spcFirstLastPara="1" vertOverflow="overflow" horzOverflow="overflow" vert="horz" wrap="square" lIns="121920" tIns="60960" rIns="121920" bIns="60960" numCol="1" spcCol="0" rtlCol="0" fromWordArt="0" anchor="t" anchorCtr="0" forceAA="0" compatLnSpc="1">
              <a:prstTxWarp prst="textCircl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MIL-STD-1553 • Ethernet • Serial • ARINC 429 • HDMI • VGA •</a:t>
              </a: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EDC4AD3D-F53A-48F2-A49C-DEBD423034B3}"/>
                </a:ext>
              </a:extLst>
            </p:cNvPr>
            <p:cNvSpPr/>
            <p:nvPr/>
          </p:nvSpPr>
          <p:spPr>
            <a:xfrm>
              <a:off x="1968326" y="2194700"/>
              <a:ext cx="645565" cy="620139"/>
            </a:xfrm>
            <a:prstGeom prst="ellipse">
              <a:avLst/>
            </a:prstGeom>
            <a:solidFill>
              <a:srgbClr val="96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latin typeface="Roboto" panose="020B0604020202020204" charset="0"/>
                  <a:ea typeface="Roboto" panose="020B0604020202020204" charset="0"/>
                </a:rPr>
                <a:t>ALF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DD3A01-468F-491B-82B4-DC49C9241A86}"/>
              </a:ext>
            </a:extLst>
          </p:cNvPr>
          <p:cNvGrpSpPr/>
          <p:nvPr/>
        </p:nvGrpSpPr>
        <p:grpSpPr>
          <a:xfrm rot="19614833">
            <a:off x="7784557" y="1294230"/>
            <a:ext cx="4743913" cy="2695487"/>
            <a:chOff x="6554633" y="784188"/>
            <a:chExt cx="4743913" cy="2695487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6A2A4B53-D13D-4BB2-B779-DB4CA9D53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4633" y="784188"/>
              <a:ext cx="4743913" cy="2695487"/>
            </a:xfrm>
            <a:prstGeom prst="rect">
              <a:avLst/>
            </a:prstGeom>
          </p:spPr>
        </p:pic>
        <p:sp>
          <p:nvSpPr>
            <p:cNvPr id="106" name="Google Shape;140;p13">
              <a:extLst>
                <a:ext uri="{FF2B5EF4-FFF2-40B4-BE49-F238E27FC236}">
                  <a16:creationId xmlns:a16="http://schemas.microsoft.com/office/drawing/2014/main" id="{9705DEBA-70A8-4ADA-89F8-3CE17D8E7562}"/>
                </a:ext>
              </a:extLst>
            </p:cNvPr>
            <p:cNvSpPr/>
            <p:nvPr/>
          </p:nvSpPr>
          <p:spPr>
            <a:xfrm>
              <a:off x="8512508" y="1675721"/>
              <a:ext cx="817562" cy="813887"/>
            </a:xfrm>
            <a:prstGeom prst="ellipse">
              <a:avLst/>
            </a:prstGeom>
            <a:solidFill>
              <a:srgbClr val="4C4C4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lang="en-US" sz="3200" b="1"/>
            </a:p>
          </p:txBody>
        </p:sp>
        <p:sp>
          <p:nvSpPr>
            <p:cNvPr id="107" name="Google Shape;142;p13">
              <a:extLst>
                <a:ext uri="{FF2B5EF4-FFF2-40B4-BE49-F238E27FC236}">
                  <a16:creationId xmlns:a16="http://schemas.microsoft.com/office/drawing/2014/main" id="{93A609D5-00EB-475E-A25B-DA72AC67FD71}"/>
                </a:ext>
              </a:extLst>
            </p:cNvPr>
            <p:cNvSpPr/>
            <p:nvPr/>
          </p:nvSpPr>
          <p:spPr>
            <a:xfrm rot="19518813">
              <a:off x="7503158" y="1438035"/>
              <a:ext cx="988885" cy="958489"/>
            </a:xfrm>
            <a:custGeom>
              <a:avLst/>
              <a:gdLst/>
              <a:ahLst/>
              <a:cxnLst/>
              <a:rect l="l" t="t" r="r" b="b"/>
              <a:pathLst>
                <a:path w="246" h="240" extrusionOk="0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143;p13">
              <a:extLst>
                <a:ext uri="{FF2B5EF4-FFF2-40B4-BE49-F238E27FC236}">
                  <a16:creationId xmlns:a16="http://schemas.microsoft.com/office/drawing/2014/main" id="{59D36137-CA8C-4609-8C6C-10D3A980AE82}"/>
                </a:ext>
              </a:extLst>
            </p:cNvPr>
            <p:cNvSpPr/>
            <p:nvPr/>
          </p:nvSpPr>
          <p:spPr>
            <a:xfrm rot="19518812">
              <a:off x="7704910" y="1488415"/>
              <a:ext cx="951748" cy="813928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144;p13">
              <a:extLst>
                <a:ext uri="{FF2B5EF4-FFF2-40B4-BE49-F238E27FC236}">
                  <a16:creationId xmlns:a16="http://schemas.microsoft.com/office/drawing/2014/main" id="{AD710287-81A7-4B62-85EF-C8A16F3E49A8}"/>
                </a:ext>
              </a:extLst>
            </p:cNvPr>
            <p:cNvSpPr txBox="1"/>
            <p:nvPr/>
          </p:nvSpPr>
          <p:spPr>
            <a:xfrm rot="17167801">
              <a:off x="7824820" y="1712091"/>
              <a:ext cx="803752" cy="347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EOIR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1" name="Google Shape;150;p13">
              <a:extLst>
                <a:ext uri="{FF2B5EF4-FFF2-40B4-BE49-F238E27FC236}">
                  <a16:creationId xmlns:a16="http://schemas.microsoft.com/office/drawing/2014/main" id="{7EF67F63-21BB-4CDA-AC13-02DB8EECB77F}"/>
                </a:ext>
              </a:extLst>
            </p:cNvPr>
            <p:cNvSpPr/>
            <p:nvPr/>
          </p:nvSpPr>
          <p:spPr>
            <a:xfrm rot="19518813">
              <a:off x="8966635" y="2581750"/>
              <a:ext cx="1308817" cy="394402"/>
            </a:xfrm>
            <a:custGeom>
              <a:avLst/>
              <a:gdLst/>
              <a:ahLst/>
              <a:cxnLst/>
              <a:rect l="l" t="t" r="r" b="b"/>
              <a:pathLst>
                <a:path w="326" h="99" extrusionOk="0">
                  <a:moveTo>
                    <a:pt x="119" y="67"/>
                  </a:moveTo>
                  <a:cubicBezTo>
                    <a:pt x="77" y="67"/>
                    <a:pt x="37" y="57"/>
                    <a:pt x="2" y="40"/>
                  </a:cubicBezTo>
                  <a:cubicBezTo>
                    <a:pt x="1" y="51"/>
                    <a:pt x="0" y="63"/>
                    <a:pt x="0" y="74"/>
                  </a:cubicBezTo>
                  <a:cubicBezTo>
                    <a:pt x="36" y="90"/>
                    <a:pt x="76" y="99"/>
                    <a:pt x="119" y="99"/>
                  </a:cubicBezTo>
                  <a:cubicBezTo>
                    <a:pt x="200" y="99"/>
                    <a:pt x="273" y="67"/>
                    <a:pt x="326" y="14"/>
                  </a:cubicBezTo>
                  <a:cubicBezTo>
                    <a:pt x="315" y="10"/>
                    <a:pt x="304" y="5"/>
                    <a:pt x="294" y="0"/>
                  </a:cubicBezTo>
                  <a:cubicBezTo>
                    <a:pt x="247" y="42"/>
                    <a:pt x="186" y="67"/>
                    <a:pt x="119" y="6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151;p13">
              <a:extLst>
                <a:ext uri="{FF2B5EF4-FFF2-40B4-BE49-F238E27FC236}">
                  <a16:creationId xmlns:a16="http://schemas.microsoft.com/office/drawing/2014/main" id="{5CAEB6D3-211C-416F-8C3F-98247A9AE733}"/>
                </a:ext>
              </a:extLst>
            </p:cNvPr>
            <p:cNvSpPr/>
            <p:nvPr/>
          </p:nvSpPr>
          <p:spPr>
            <a:xfrm rot="19518813">
              <a:off x="8848201" y="2284599"/>
              <a:ext cx="1121441" cy="608247"/>
            </a:xfrm>
            <a:custGeom>
              <a:avLst/>
              <a:gdLst/>
              <a:ahLst/>
              <a:cxnLst/>
              <a:rect l="l" t="t" r="r" b="b"/>
              <a:pathLst>
                <a:path w="292" h="159" extrusionOk="0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152;p13">
              <a:extLst>
                <a:ext uri="{FF2B5EF4-FFF2-40B4-BE49-F238E27FC236}">
                  <a16:creationId xmlns:a16="http://schemas.microsoft.com/office/drawing/2014/main" id="{980597F4-5C71-44F4-9863-1BB384B48F88}"/>
                </a:ext>
              </a:extLst>
            </p:cNvPr>
            <p:cNvSpPr txBox="1"/>
            <p:nvPr/>
          </p:nvSpPr>
          <p:spPr>
            <a:xfrm rot="19354127">
              <a:off x="8960845" y="2478389"/>
              <a:ext cx="805596" cy="3469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Radar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4" name="Google Shape;158;p13">
              <a:extLst>
                <a:ext uri="{FF2B5EF4-FFF2-40B4-BE49-F238E27FC236}">
                  <a16:creationId xmlns:a16="http://schemas.microsoft.com/office/drawing/2014/main" id="{A09C367E-2986-4968-BDF8-5F2CC50A8F43}"/>
                </a:ext>
              </a:extLst>
            </p:cNvPr>
            <p:cNvSpPr/>
            <p:nvPr/>
          </p:nvSpPr>
          <p:spPr>
            <a:xfrm rot="19518812">
              <a:off x="9568352" y="1003836"/>
              <a:ext cx="431140" cy="1305195"/>
            </a:xfrm>
            <a:custGeom>
              <a:avLst/>
              <a:gdLst/>
              <a:ahLst/>
              <a:cxnLst/>
              <a:rect l="l" t="t" r="r" b="b"/>
              <a:pathLst>
                <a:path w="107" h="328" extrusionOk="0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159;p13">
              <a:extLst>
                <a:ext uri="{FF2B5EF4-FFF2-40B4-BE49-F238E27FC236}">
                  <a16:creationId xmlns:a16="http://schemas.microsoft.com/office/drawing/2014/main" id="{B29F69E6-3C01-4DA4-ADD0-BBDDE07DEBCF}"/>
                </a:ext>
              </a:extLst>
            </p:cNvPr>
            <p:cNvSpPr/>
            <p:nvPr/>
          </p:nvSpPr>
          <p:spPr>
            <a:xfrm rot="19518813">
              <a:off x="9184179" y="1296107"/>
              <a:ext cx="709098" cy="1103986"/>
            </a:xfrm>
            <a:custGeom>
              <a:avLst/>
              <a:gdLst/>
              <a:ahLst/>
              <a:cxnLst/>
              <a:rect l="l" t="t" r="r" b="b"/>
              <a:pathLst>
                <a:path w="184" h="289" extrusionOk="0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160;p13">
              <a:extLst>
                <a:ext uri="{FF2B5EF4-FFF2-40B4-BE49-F238E27FC236}">
                  <a16:creationId xmlns:a16="http://schemas.microsoft.com/office/drawing/2014/main" id="{65FDE2D6-A364-4F2E-9566-A859DB263307}"/>
                </a:ext>
              </a:extLst>
            </p:cNvPr>
            <p:cNvSpPr txBox="1"/>
            <p:nvPr/>
          </p:nvSpPr>
          <p:spPr>
            <a:xfrm rot="4352156">
              <a:off x="9204782" y="1696571"/>
              <a:ext cx="803801" cy="3476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Data Links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BA9A03A-C139-43D9-8FF2-D1C42E861103}"/>
                </a:ext>
              </a:extLst>
            </p:cNvPr>
            <p:cNvSpPr txBox="1"/>
            <p:nvPr/>
          </p:nvSpPr>
          <p:spPr>
            <a:xfrm>
              <a:off x="8566272" y="1732797"/>
              <a:ext cx="710261" cy="695467"/>
            </a:xfrm>
            <a:prstGeom prst="rect">
              <a:avLst/>
            </a:prstGeom>
            <a:noFill/>
          </p:spPr>
          <p:txBody>
            <a:bodyPr rot="0" spcFirstLastPara="1" vertOverflow="overflow" horzOverflow="overflow" vert="horz" wrap="square" lIns="121920" tIns="60960" rIns="121920" bIns="60960" numCol="1" spcCol="0" rtlCol="0" fromWordArt="0" anchor="t" anchorCtr="0" forceAA="0" compatLnSpc="1">
              <a:prstTxWarp prst="textCircl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MIL-STD-1553</a:t>
              </a:r>
              <a:r>
                <a:rPr lang="en-US" sz="2400" b="1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B</a:t>
              </a:r>
              <a:r>
                <a:rPr lang="en-US" sz="2400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</a:rPr>
                <a:t>• Ethernet • • ARINC 429 • Radios • Serial • </a:t>
              </a: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64F2A3E-987F-4605-9121-FE464FE1E191}"/>
                </a:ext>
              </a:extLst>
            </p:cNvPr>
            <p:cNvSpPr/>
            <p:nvPr/>
          </p:nvSpPr>
          <p:spPr>
            <a:xfrm>
              <a:off x="8602333" y="1774424"/>
              <a:ext cx="632115" cy="617219"/>
            </a:xfrm>
            <a:prstGeom prst="ellipse">
              <a:avLst/>
            </a:prstGeom>
            <a:solidFill>
              <a:srgbClr val="96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latin typeface="Roboto" panose="020B0604020202020204" charset="0"/>
                  <a:ea typeface="Roboto" panose="020B0604020202020204" charset="0"/>
                </a:rPr>
                <a:t>ALF</a:t>
              </a:r>
            </a:p>
          </p:txBody>
        </p: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C684A428-81E4-4F01-A67E-C0D4ABA4DAEB}"/>
              </a:ext>
            </a:extLst>
          </p:cNvPr>
          <p:cNvSpPr txBox="1">
            <a:spLocks/>
          </p:cNvSpPr>
          <p:nvPr/>
        </p:nvSpPr>
        <p:spPr>
          <a:xfrm>
            <a:off x="3228756" y="1635614"/>
            <a:ext cx="5339027" cy="4113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8F99230C-AF99-4809-8B11-B8699EE8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Multi-Domain Operations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B00EDED-93A5-4DC8-B802-1BAB913477DA}"/>
              </a:ext>
            </a:extLst>
          </p:cNvPr>
          <p:cNvGrpSpPr/>
          <p:nvPr/>
        </p:nvGrpSpPr>
        <p:grpSpPr>
          <a:xfrm>
            <a:off x="6338572" y="4133977"/>
            <a:ext cx="5866501" cy="2479027"/>
            <a:chOff x="6338572" y="4133977"/>
            <a:chExt cx="5866501" cy="2479027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DC989339-386C-48AC-98EA-2517DD962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338572" y="4260735"/>
              <a:ext cx="5866501" cy="2226604"/>
            </a:xfrm>
            <a:prstGeom prst="rect">
              <a:avLst/>
            </a:prstGeom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6679659-3905-4DF5-ADB4-025EF9BDFBC6}"/>
                </a:ext>
              </a:extLst>
            </p:cNvPr>
            <p:cNvGrpSpPr/>
            <p:nvPr/>
          </p:nvGrpSpPr>
          <p:grpSpPr>
            <a:xfrm>
              <a:off x="8492637" y="4133977"/>
              <a:ext cx="2838979" cy="2479027"/>
              <a:chOff x="8492637" y="4133977"/>
              <a:chExt cx="2838979" cy="2479027"/>
            </a:xfrm>
          </p:grpSpPr>
          <p:sp>
            <p:nvSpPr>
              <p:cNvPr id="120" name="Google Shape;142;p13">
                <a:extLst>
                  <a:ext uri="{FF2B5EF4-FFF2-40B4-BE49-F238E27FC236}">
                    <a16:creationId xmlns:a16="http://schemas.microsoft.com/office/drawing/2014/main" id="{0B13ECF9-DC61-4002-A83F-C393B020376A}"/>
                  </a:ext>
                </a:extLst>
              </p:cNvPr>
              <p:cNvSpPr/>
              <p:nvPr/>
            </p:nvSpPr>
            <p:spPr>
              <a:xfrm rot="19518813">
                <a:off x="8492637" y="4754069"/>
                <a:ext cx="1012672" cy="994923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40" extrusionOk="0">
                    <a:moveTo>
                      <a:pt x="246" y="29"/>
                    </a:moveTo>
                    <a:cubicBezTo>
                      <a:pt x="241" y="19"/>
                      <a:pt x="235" y="9"/>
                      <a:pt x="228" y="0"/>
                    </a:cubicBezTo>
                    <a:cubicBezTo>
                      <a:pt x="111" y="25"/>
                      <a:pt x="19" y="120"/>
                      <a:pt x="0" y="240"/>
                    </a:cubicBezTo>
                    <a:cubicBezTo>
                      <a:pt x="11" y="237"/>
                      <a:pt x="22" y="234"/>
                      <a:pt x="34" y="232"/>
                    </a:cubicBezTo>
                    <a:cubicBezTo>
                      <a:pt x="56" y="128"/>
                      <a:pt x="140" y="46"/>
                      <a:pt x="246" y="2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4" name="Google Shape;154;p13">
                <a:extLst>
                  <a:ext uri="{FF2B5EF4-FFF2-40B4-BE49-F238E27FC236}">
                    <a16:creationId xmlns:a16="http://schemas.microsoft.com/office/drawing/2014/main" id="{60983610-5DF3-43B0-AC4B-1802FEF335D0}"/>
                  </a:ext>
                </a:extLst>
              </p:cNvPr>
              <p:cNvSpPr/>
              <p:nvPr/>
            </p:nvSpPr>
            <p:spPr>
              <a:xfrm rot="19518813">
                <a:off x="9202183" y="4133977"/>
                <a:ext cx="1229047" cy="71215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72" extrusionOk="0">
                    <a:moveTo>
                      <a:pt x="45" y="32"/>
                    </a:moveTo>
                    <a:cubicBezTo>
                      <a:pt x="146" y="32"/>
                      <a:pt x="233" y="89"/>
                      <a:pt x="276" y="172"/>
                    </a:cubicBezTo>
                    <a:cubicBezTo>
                      <a:pt x="284" y="164"/>
                      <a:pt x="292" y="155"/>
                      <a:pt x="299" y="146"/>
                    </a:cubicBezTo>
                    <a:cubicBezTo>
                      <a:pt x="248" y="59"/>
                      <a:pt x="153" y="0"/>
                      <a:pt x="45" y="0"/>
                    </a:cubicBezTo>
                    <a:cubicBezTo>
                      <a:pt x="30" y="0"/>
                      <a:pt x="14" y="1"/>
                      <a:pt x="0" y="3"/>
                    </a:cubicBezTo>
                    <a:cubicBezTo>
                      <a:pt x="6" y="13"/>
                      <a:pt x="12" y="23"/>
                      <a:pt x="18" y="33"/>
                    </a:cubicBezTo>
                    <a:cubicBezTo>
                      <a:pt x="27" y="32"/>
                      <a:pt x="36" y="32"/>
                      <a:pt x="45" y="32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5" name="Google Shape;155;p13">
                <a:extLst>
                  <a:ext uri="{FF2B5EF4-FFF2-40B4-BE49-F238E27FC236}">
                    <a16:creationId xmlns:a16="http://schemas.microsoft.com/office/drawing/2014/main" id="{3F6BAF19-27EB-4072-AB1E-B6BB5C18CDE0}"/>
                  </a:ext>
                </a:extLst>
              </p:cNvPr>
              <p:cNvSpPr/>
              <p:nvPr/>
            </p:nvSpPr>
            <p:spPr>
              <a:xfrm rot="19518813">
                <a:off x="9426115" y="4284398"/>
                <a:ext cx="1015777" cy="85946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32" y="200"/>
                    </a:moveTo>
                    <a:cubicBezTo>
                      <a:pt x="135" y="205"/>
                      <a:pt x="138" y="211"/>
                      <a:pt x="140" y="217"/>
                    </a:cubicBezTo>
                    <a:cubicBezTo>
                      <a:pt x="186" y="200"/>
                      <a:pt x="227" y="174"/>
                      <a:pt x="258" y="140"/>
                    </a:cubicBezTo>
                    <a:cubicBezTo>
                      <a:pt x="215" y="57"/>
                      <a:pt x="128" y="0"/>
                      <a:pt x="27" y="0"/>
                    </a:cubicBezTo>
                    <a:cubicBezTo>
                      <a:pt x="18" y="0"/>
                      <a:pt x="9" y="0"/>
                      <a:pt x="0" y="1"/>
                    </a:cubicBezTo>
                    <a:cubicBezTo>
                      <a:pt x="21" y="43"/>
                      <a:pt x="34" y="90"/>
                      <a:pt x="34" y="140"/>
                    </a:cubicBezTo>
                    <a:cubicBezTo>
                      <a:pt x="74" y="142"/>
                      <a:pt x="111" y="163"/>
                      <a:pt x="132" y="20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" name="Google Shape;140;p13">
                <a:extLst>
                  <a:ext uri="{FF2B5EF4-FFF2-40B4-BE49-F238E27FC236}">
                    <a16:creationId xmlns:a16="http://schemas.microsoft.com/office/drawing/2014/main" id="{64983293-E405-46A8-8E90-A07D8AF80D52}"/>
                  </a:ext>
                </a:extLst>
              </p:cNvPr>
              <p:cNvSpPr/>
              <p:nvPr/>
            </p:nvSpPr>
            <p:spPr>
              <a:xfrm>
                <a:off x="9526266" y="5000791"/>
                <a:ext cx="837228" cy="844824"/>
              </a:xfrm>
              <a:prstGeom prst="ellipse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lang="en-US" sz="3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Google Shape;143;p13">
                <a:extLst>
                  <a:ext uri="{FF2B5EF4-FFF2-40B4-BE49-F238E27FC236}">
                    <a16:creationId xmlns:a16="http://schemas.microsoft.com/office/drawing/2014/main" id="{C7CD6AED-49E4-401F-8D0D-894ED740A80D}"/>
                  </a:ext>
                </a:extLst>
              </p:cNvPr>
              <p:cNvSpPr/>
              <p:nvPr/>
            </p:nvSpPr>
            <p:spPr>
              <a:xfrm rot="19518812">
                <a:off x="8699242" y="4806364"/>
                <a:ext cx="974642" cy="84486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13" extrusionOk="0">
                    <a:moveTo>
                      <a:pt x="142" y="213"/>
                    </a:moveTo>
                    <a:cubicBezTo>
                      <a:pt x="152" y="188"/>
                      <a:pt x="170" y="167"/>
                      <a:pt x="194" y="153"/>
                    </a:cubicBezTo>
                    <a:cubicBezTo>
                      <a:pt x="211" y="143"/>
                      <a:pt x="230" y="137"/>
                      <a:pt x="248" y="136"/>
                    </a:cubicBezTo>
                    <a:cubicBezTo>
                      <a:pt x="247" y="87"/>
                      <a:pt x="234" y="41"/>
                      <a:pt x="212" y="0"/>
                    </a:cubicBezTo>
                    <a:cubicBezTo>
                      <a:pt x="106" y="17"/>
                      <a:pt x="22" y="99"/>
                      <a:pt x="0" y="203"/>
                    </a:cubicBezTo>
                    <a:cubicBezTo>
                      <a:pt x="46" y="195"/>
                      <a:pt x="95" y="198"/>
                      <a:pt x="142" y="213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2" name="Google Shape;144;p13">
                <a:extLst>
                  <a:ext uri="{FF2B5EF4-FFF2-40B4-BE49-F238E27FC236}">
                    <a16:creationId xmlns:a16="http://schemas.microsoft.com/office/drawing/2014/main" id="{A8F5DC3B-9E38-4B4A-8313-08EC030B0B39}"/>
                  </a:ext>
                </a:extLst>
              </p:cNvPr>
              <p:cNvSpPr txBox="1"/>
              <p:nvPr/>
            </p:nvSpPr>
            <p:spPr>
              <a:xfrm rot="17167801">
                <a:off x="8816428" y="5040967"/>
                <a:ext cx="834304" cy="3557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ADS-B</a:t>
                </a:r>
                <a:endParaRPr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23" name="Google Shape;150;p13">
                <a:extLst>
                  <a:ext uri="{FF2B5EF4-FFF2-40B4-BE49-F238E27FC236}">
                    <a16:creationId xmlns:a16="http://schemas.microsoft.com/office/drawing/2014/main" id="{755C3710-1217-40D9-BAFF-2A58C372851F}"/>
                  </a:ext>
                </a:extLst>
              </p:cNvPr>
              <p:cNvSpPr/>
              <p:nvPr/>
            </p:nvSpPr>
            <p:spPr>
              <a:xfrm rot="19518813">
                <a:off x="9991317" y="5941259"/>
                <a:ext cx="1340299" cy="409394"/>
              </a:xfrm>
              <a:custGeom>
                <a:avLst/>
                <a:gdLst/>
                <a:ahLst/>
                <a:cxnLst/>
                <a:rect l="l" t="t" r="r" b="b"/>
                <a:pathLst>
                  <a:path w="326" h="99" extrusionOk="0">
                    <a:moveTo>
                      <a:pt x="119" y="67"/>
                    </a:moveTo>
                    <a:cubicBezTo>
                      <a:pt x="77" y="67"/>
                      <a:pt x="37" y="57"/>
                      <a:pt x="2" y="40"/>
                    </a:cubicBezTo>
                    <a:cubicBezTo>
                      <a:pt x="1" y="51"/>
                      <a:pt x="0" y="63"/>
                      <a:pt x="0" y="74"/>
                    </a:cubicBezTo>
                    <a:cubicBezTo>
                      <a:pt x="36" y="90"/>
                      <a:pt x="76" y="99"/>
                      <a:pt x="119" y="99"/>
                    </a:cubicBezTo>
                    <a:cubicBezTo>
                      <a:pt x="200" y="99"/>
                      <a:pt x="273" y="67"/>
                      <a:pt x="326" y="14"/>
                    </a:cubicBezTo>
                    <a:cubicBezTo>
                      <a:pt x="315" y="10"/>
                      <a:pt x="304" y="5"/>
                      <a:pt x="294" y="0"/>
                    </a:cubicBezTo>
                    <a:cubicBezTo>
                      <a:pt x="247" y="42"/>
                      <a:pt x="186" y="67"/>
                      <a:pt x="119" y="67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" name="Google Shape;151;p13">
                <a:extLst>
                  <a:ext uri="{FF2B5EF4-FFF2-40B4-BE49-F238E27FC236}">
                    <a16:creationId xmlns:a16="http://schemas.microsoft.com/office/drawing/2014/main" id="{F397C441-6750-44DA-82C0-D56670131C5D}"/>
                  </a:ext>
                </a:extLst>
              </p:cNvPr>
              <p:cNvSpPr/>
              <p:nvPr/>
            </p:nvSpPr>
            <p:spPr>
              <a:xfrm rot="19518813">
                <a:off x="9870034" y="5632813"/>
                <a:ext cx="1148416" cy="631368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59" extrusionOk="0">
                    <a:moveTo>
                      <a:pt x="182" y="1"/>
                    </a:moveTo>
                    <a:cubicBezTo>
                      <a:pt x="181" y="2"/>
                      <a:pt x="179" y="3"/>
                      <a:pt x="177" y="4"/>
                    </a:cubicBezTo>
                    <a:cubicBezTo>
                      <a:pt x="137" y="27"/>
                      <a:pt x="88" y="24"/>
                      <a:pt x="51" y="0"/>
                    </a:cubicBezTo>
                    <a:cubicBezTo>
                      <a:pt x="23" y="41"/>
                      <a:pt x="6" y="86"/>
                      <a:pt x="0" y="132"/>
                    </a:cubicBezTo>
                    <a:cubicBezTo>
                      <a:pt x="35" y="149"/>
                      <a:pt x="75" y="159"/>
                      <a:pt x="117" y="159"/>
                    </a:cubicBezTo>
                    <a:cubicBezTo>
                      <a:pt x="184" y="159"/>
                      <a:pt x="245" y="134"/>
                      <a:pt x="292" y="92"/>
                    </a:cubicBezTo>
                    <a:cubicBezTo>
                      <a:pt x="250" y="71"/>
                      <a:pt x="212" y="41"/>
                      <a:pt x="182" y="1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7" name="Google Shape;152;p13">
                <a:extLst>
                  <a:ext uri="{FF2B5EF4-FFF2-40B4-BE49-F238E27FC236}">
                    <a16:creationId xmlns:a16="http://schemas.microsoft.com/office/drawing/2014/main" id="{D0CAED08-7F17-4ECD-849A-A5DC54B46A68}"/>
                  </a:ext>
                </a:extLst>
              </p:cNvPr>
              <p:cNvSpPr txBox="1"/>
              <p:nvPr/>
            </p:nvSpPr>
            <p:spPr>
              <a:xfrm rot="19354127">
                <a:off x="9985388" y="5833969"/>
                <a:ext cx="824974" cy="360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Mission System</a:t>
                </a:r>
                <a:endParaRPr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38" name="Google Shape;158;p13">
                <a:extLst>
                  <a:ext uri="{FF2B5EF4-FFF2-40B4-BE49-F238E27FC236}">
                    <a16:creationId xmlns:a16="http://schemas.microsoft.com/office/drawing/2014/main" id="{16A16193-8B08-4BBC-B61D-99488F02376C}"/>
                  </a:ext>
                </a:extLst>
              </p:cNvPr>
              <p:cNvSpPr/>
              <p:nvPr/>
            </p:nvSpPr>
            <p:spPr>
              <a:xfrm rot="19518812">
                <a:off x="10607507" y="4303366"/>
                <a:ext cx="441510" cy="1354808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28" extrusionOk="0">
                    <a:moveTo>
                      <a:pt x="52" y="26"/>
                    </a:moveTo>
                    <a:cubicBezTo>
                      <a:pt x="67" y="59"/>
                      <a:pt x="75" y="95"/>
                      <a:pt x="75" y="132"/>
                    </a:cubicBezTo>
                    <a:cubicBezTo>
                      <a:pt x="75" y="204"/>
                      <a:pt x="46" y="268"/>
                      <a:pt x="0" y="315"/>
                    </a:cubicBezTo>
                    <a:cubicBezTo>
                      <a:pt x="10" y="320"/>
                      <a:pt x="21" y="325"/>
                      <a:pt x="32" y="328"/>
                    </a:cubicBezTo>
                    <a:cubicBezTo>
                      <a:pt x="78" y="276"/>
                      <a:pt x="107" y="208"/>
                      <a:pt x="107" y="132"/>
                    </a:cubicBezTo>
                    <a:cubicBezTo>
                      <a:pt x="107" y="85"/>
                      <a:pt x="95" y="40"/>
                      <a:pt x="75" y="0"/>
                    </a:cubicBezTo>
                    <a:cubicBezTo>
                      <a:pt x="68" y="9"/>
                      <a:pt x="60" y="18"/>
                      <a:pt x="52" y="26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9" name="Google Shape;159;p13">
                <a:extLst>
                  <a:ext uri="{FF2B5EF4-FFF2-40B4-BE49-F238E27FC236}">
                    <a16:creationId xmlns:a16="http://schemas.microsoft.com/office/drawing/2014/main" id="{18E3027E-6729-499E-A422-3352DCEAB48D}"/>
                  </a:ext>
                </a:extLst>
              </p:cNvPr>
              <p:cNvSpPr/>
              <p:nvPr/>
            </p:nvSpPr>
            <p:spPr>
              <a:xfrm rot="19518813">
                <a:off x="10214093" y="4606747"/>
                <a:ext cx="726155" cy="1145951"/>
              </a:xfrm>
              <a:custGeom>
                <a:avLst/>
                <a:gdLst/>
                <a:ahLst/>
                <a:cxnLst/>
                <a:rect l="l" t="t" r="r" b="b"/>
                <a:pathLst>
                  <a:path w="184" h="289" extrusionOk="0">
                    <a:moveTo>
                      <a:pt x="161" y="0"/>
                    </a:moveTo>
                    <a:cubicBezTo>
                      <a:pt x="128" y="34"/>
                      <a:pt x="87" y="60"/>
                      <a:pt x="40" y="76"/>
                    </a:cubicBezTo>
                    <a:cubicBezTo>
                      <a:pt x="52" y="121"/>
                      <a:pt x="36" y="170"/>
                      <a:pt x="0" y="200"/>
                    </a:cubicBezTo>
                    <a:cubicBezTo>
                      <a:pt x="29" y="240"/>
                      <a:pt x="67" y="270"/>
                      <a:pt x="109" y="289"/>
                    </a:cubicBezTo>
                    <a:cubicBezTo>
                      <a:pt x="155" y="242"/>
                      <a:pt x="184" y="178"/>
                      <a:pt x="184" y="106"/>
                    </a:cubicBezTo>
                    <a:cubicBezTo>
                      <a:pt x="184" y="69"/>
                      <a:pt x="176" y="33"/>
                      <a:pt x="16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0" name="Google Shape;160;p13">
                <a:extLst>
                  <a:ext uri="{FF2B5EF4-FFF2-40B4-BE49-F238E27FC236}">
                    <a16:creationId xmlns:a16="http://schemas.microsoft.com/office/drawing/2014/main" id="{E2A3E038-9D2E-472F-B4DF-CFEC9525D498}"/>
                  </a:ext>
                </a:extLst>
              </p:cNvPr>
              <p:cNvSpPr txBox="1"/>
              <p:nvPr/>
            </p:nvSpPr>
            <p:spPr>
              <a:xfrm rot="4352156">
                <a:off x="10229580" y="5024861"/>
                <a:ext cx="834356" cy="355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Data Links</a:t>
                </a:r>
                <a:endParaRPr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B507D22B-45DB-4E64-A2B2-3CC7C87057F1}"/>
                  </a:ext>
                </a:extLst>
              </p:cNvPr>
              <p:cNvSpPr txBox="1"/>
              <p:nvPr/>
            </p:nvSpPr>
            <p:spPr>
              <a:xfrm>
                <a:off x="9581324" y="5060036"/>
                <a:ext cx="727346" cy="721903"/>
              </a:xfrm>
              <a:prstGeom prst="rect">
                <a:avLst/>
              </a:prstGeom>
              <a:noFill/>
            </p:spPr>
            <p:txBody>
              <a:bodyPr rot="0" spcFirstLastPara="1" vertOverflow="overflow" horzOverflow="overflow" vert="horz" wrap="square" lIns="121920" tIns="60960" rIns="121920" bIns="60960" numCol="1" spcCol="0" rtlCol="0" fromWordArt="0" anchor="t" anchorCtr="0" forceAA="0" compatLnSpc="1">
                <a:prstTxWarp prst="textCircle">
                  <a:avLst/>
                </a:prstTxWarp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Roboto" panose="020B0604020202020204" charset="0"/>
                    <a:ea typeface="Roboto" panose="020B0604020202020204" charset="0"/>
                  </a:rPr>
                  <a:t>MIL-STD-1553B • Ethernet • Radios • Serial • HDMI • Weapons Systems •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6E3C3D55-49AD-4032-AD81-5264D1AA286F}"/>
                  </a:ext>
                </a:extLst>
              </p:cNvPr>
              <p:cNvSpPr/>
              <p:nvPr/>
            </p:nvSpPr>
            <p:spPr>
              <a:xfrm>
                <a:off x="9618251" y="5103245"/>
                <a:ext cx="647320" cy="640680"/>
              </a:xfrm>
              <a:prstGeom prst="ellipse">
                <a:avLst/>
              </a:prstGeom>
              <a:solidFill>
                <a:srgbClr val="96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>
                    <a:latin typeface="Roboto" panose="020B0604020202020204" charset="0"/>
                    <a:ea typeface="Roboto" panose="020B0604020202020204" charset="0"/>
                  </a:rPr>
                  <a:t>ALF</a:t>
                </a:r>
              </a:p>
            </p:txBody>
          </p:sp>
          <p:sp>
            <p:nvSpPr>
              <p:cNvPr id="146" name="Google Shape;156;p13">
                <a:extLst>
                  <a:ext uri="{FF2B5EF4-FFF2-40B4-BE49-F238E27FC236}">
                    <a16:creationId xmlns:a16="http://schemas.microsoft.com/office/drawing/2014/main" id="{D3301260-63BF-45E0-8D09-E3957554DBF6}"/>
                  </a:ext>
                </a:extLst>
              </p:cNvPr>
              <p:cNvSpPr txBox="1"/>
              <p:nvPr/>
            </p:nvSpPr>
            <p:spPr>
              <a:xfrm>
                <a:off x="9526325" y="4516340"/>
                <a:ext cx="824896" cy="3601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Radar</a:t>
                </a:r>
                <a:endParaRPr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47" name="Google Shape;154;p13">
                <a:extLst>
                  <a:ext uri="{FF2B5EF4-FFF2-40B4-BE49-F238E27FC236}">
                    <a16:creationId xmlns:a16="http://schemas.microsoft.com/office/drawing/2014/main" id="{81EFD9B0-ABD5-4C6A-B832-BAB48D959240}"/>
                  </a:ext>
                </a:extLst>
              </p:cNvPr>
              <p:cNvSpPr/>
              <p:nvPr/>
            </p:nvSpPr>
            <p:spPr>
              <a:xfrm rot="10918351">
                <a:off x="8898371" y="5900849"/>
                <a:ext cx="1229047" cy="71215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72" extrusionOk="0">
                    <a:moveTo>
                      <a:pt x="45" y="32"/>
                    </a:moveTo>
                    <a:cubicBezTo>
                      <a:pt x="146" y="32"/>
                      <a:pt x="233" y="89"/>
                      <a:pt x="276" y="172"/>
                    </a:cubicBezTo>
                    <a:cubicBezTo>
                      <a:pt x="284" y="164"/>
                      <a:pt x="292" y="155"/>
                      <a:pt x="299" y="146"/>
                    </a:cubicBezTo>
                    <a:cubicBezTo>
                      <a:pt x="248" y="59"/>
                      <a:pt x="153" y="0"/>
                      <a:pt x="45" y="0"/>
                    </a:cubicBezTo>
                    <a:cubicBezTo>
                      <a:pt x="30" y="0"/>
                      <a:pt x="14" y="1"/>
                      <a:pt x="0" y="3"/>
                    </a:cubicBezTo>
                    <a:cubicBezTo>
                      <a:pt x="6" y="13"/>
                      <a:pt x="12" y="23"/>
                      <a:pt x="18" y="33"/>
                    </a:cubicBezTo>
                    <a:cubicBezTo>
                      <a:pt x="27" y="32"/>
                      <a:pt x="36" y="32"/>
                      <a:pt x="45" y="32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8" name="Google Shape;155;p13">
                <a:extLst>
                  <a:ext uri="{FF2B5EF4-FFF2-40B4-BE49-F238E27FC236}">
                    <a16:creationId xmlns:a16="http://schemas.microsoft.com/office/drawing/2014/main" id="{6255F626-5151-44E6-8B09-8AC55B93C6A9}"/>
                  </a:ext>
                </a:extLst>
              </p:cNvPr>
              <p:cNvSpPr/>
              <p:nvPr/>
            </p:nvSpPr>
            <p:spPr>
              <a:xfrm rot="10918351">
                <a:off x="9044695" y="5577407"/>
                <a:ext cx="1015777" cy="85946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32" y="200"/>
                    </a:moveTo>
                    <a:cubicBezTo>
                      <a:pt x="135" y="205"/>
                      <a:pt x="138" y="211"/>
                      <a:pt x="140" y="217"/>
                    </a:cubicBezTo>
                    <a:cubicBezTo>
                      <a:pt x="186" y="200"/>
                      <a:pt x="227" y="174"/>
                      <a:pt x="258" y="140"/>
                    </a:cubicBezTo>
                    <a:cubicBezTo>
                      <a:pt x="215" y="57"/>
                      <a:pt x="128" y="0"/>
                      <a:pt x="27" y="0"/>
                    </a:cubicBezTo>
                    <a:cubicBezTo>
                      <a:pt x="18" y="0"/>
                      <a:pt x="9" y="0"/>
                      <a:pt x="0" y="1"/>
                    </a:cubicBezTo>
                    <a:cubicBezTo>
                      <a:pt x="21" y="43"/>
                      <a:pt x="34" y="90"/>
                      <a:pt x="34" y="140"/>
                    </a:cubicBezTo>
                    <a:cubicBezTo>
                      <a:pt x="74" y="142"/>
                      <a:pt x="111" y="163"/>
                      <a:pt x="132" y="20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9" name="Google Shape;156;p13">
                <a:extLst>
                  <a:ext uri="{FF2B5EF4-FFF2-40B4-BE49-F238E27FC236}">
                    <a16:creationId xmlns:a16="http://schemas.microsoft.com/office/drawing/2014/main" id="{7B13725C-C8E4-460B-A364-F4B5566D6F60}"/>
                  </a:ext>
                </a:extLst>
              </p:cNvPr>
              <p:cNvSpPr txBox="1"/>
              <p:nvPr/>
            </p:nvSpPr>
            <p:spPr>
              <a:xfrm rot="12999538">
                <a:off x="9125732" y="5838429"/>
                <a:ext cx="824896" cy="3601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Remote Video Display</a:t>
                </a:r>
                <a:endParaRPr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C86273D7-0E87-4070-A5E6-598CEA2A7D0C}"/>
              </a:ext>
            </a:extLst>
          </p:cNvPr>
          <p:cNvCxnSpPr>
            <a:cxnSpLocks/>
          </p:cNvCxnSpPr>
          <p:nvPr/>
        </p:nvCxnSpPr>
        <p:spPr>
          <a:xfrm>
            <a:off x="3107048" y="2134349"/>
            <a:ext cx="6079517" cy="85219"/>
          </a:xfrm>
          <a:prstGeom prst="straightConnector1">
            <a:avLst/>
          </a:prstGeom>
          <a:ln w="12700">
            <a:solidFill>
              <a:srgbClr val="B4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F0C646DE-14A8-4CFB-9D79-8B8F5449770F}"/>
              </a:ext>
            </a:extLst>
          </p:cNvPr>
          <p:cNvCxnSpPr>
            <a:cxnSpLocks/>
          </p:cNvCxnSpPr>
          <p:nvPr/>
        </p:nvCxnSpPr>
        <p:spPr>
          <a:xfrm flipH="1">
            <a:off x="1774372" y="3215037"/>
            <a:ext cx="48707" cy="878833"/>
          </a:xfrm>
          <a:prstGeom prst="straightConnector1">
            <a:avLst/>
          </a:prstGeom>
          <a:ln w="12700">
            <a:solidFill>
              <a:srgbClr val="B4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B3F6E78E-11CA-4D89-9234-8B5A3C7EB8E1}"/>
              </a:ext>
            </a:extLst>
          </p:cNvPr>
          <p:cNvCxnSpPr>
            <a:cxnSpLocks/>
          </p:cNvCxnSpPr>
          <p:nvPr/>
        </p:nvCxnSpPr>
        <p:spPr>
          <a:xfrm flipV="1">
            <a:off x="2300925" y="3691561"/>
            <a:ext cx="5672547" cy="2284235"/>
          </a:xfrm>
          <a:prstGeom prst="straightConnector1">
            <a:avLst/>
          </a:prstGeom>
          <a:ln w="12700">
            <a:solidFill>
              <a:srgbClr val="B4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E2058992-9CA3-45B5-A373-43F5474EEA8D}"/>
              </a:ext>
            </a:extLst>
          </p:cNvPr>
          <p:cNvCxnSpPr>
            <a:cxnSpLocks/>
          </p:cNvCxnSpPr>
          <p:nvPr/>
        </p:nvCxnSpPr>
        <p:spPr>
          <a:xfrm flipH="1">
            <a:off x="9601129" y="3411900"/>
            <a:ext cx="75315" cy="764601"/>
          </a:xfrm>
          <a:prstGeom prst="straightConnector1">
            <a:avLst/>
          </a:prstGeom>
          <a:ln w="12700">
            <a:solidFill>
              <a:srgbClr val="B4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53AC801-066F-4ADD-93FB-E80D411864CE}"/>
              </a:ext>
            </a:extLst>
          </p:cNvPr>
          <p:cNvSpPr/>
          <p:nvPr/>
        </p:nvSpPr>
        <p:spPr>
          <a:xfrm>
            <a:off x="3740036" y="1329141"/>
            <a:ext cx="5027387" cy="1863683"/>
          </a:xfrm>
          <a:prstGeom prst="roundRect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351">
                <a:solidFill>
                  <a:schemeClr val="bg1"/>
                </a:solidFill>
              </a:rPr>
              <a:t>Multi-Domain Warfare enables: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351">
                <a:solidFill>
                  <a:schemeClr val="bg1"/>
                </a:solidFill>
              </a:rPr>
              <a:t>Communication and data sharing across Space, Air, Land, Sea, and Cyber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351">
                <a:solidFill>
                  <a:schemeClr val="bg1"/>
                </a:solidFill>
              </a:rPr>
              <a:t>Communication and data sharing across major entities such as our military branches and coalition forces</a:t>
            </a:r>
          </a:p>
          <a:p>
            <a:pPr algn="ctr"/>
            <a:endParaRPr lang="en-US" sz="1351">
              <a:solidFill>
                <a:schemeClr val="bg1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D2318EF-1D46-4C8F-B8C1-C03557716B32}"/>
              </a:ext>
            </a:extLst>
          </p:cNvPr>
          <p:cNvSpPr/>
          <p:nvPr/>
        </p:nvSpPr>
        <p:spPr>
          <a:xfrm>
            <a:off x="3038433" y="4205393"/>
            <a:ext cx="5027387" cy="136395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1">
                <a:solidFill>
                  <a:schemeClr val="bg1"/>
                </a:solidFill>
              </a:rPr>
              <a:t>Enabling Multi-Domain Warfare requires:</a:t>
            </a:r>
          </a:p>
          <a:p>
            <a:r>
              <a:rPr lang="en-US" sz="1351">
                <a:solidFill>
                  <a:schemeClr val="bg1"/>
                </a:solidFill>
              </a:rPr>
              <a:t>Common capabilities across platforms</a:t>
            </a:r>
          </a:p>
          <a:p>
            <a:r>
              <a:rPr lang="en-US" sz="1351">
                <a:solidFill>
                  <a:schemeClr val="bg1"/>
                </a:solidFill>
              </a:rPr>
              <a:t>Common capability interfaces for both hardware and software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B4D48E-E8FD-4F69-A3E5-229135CD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675D5-5520-483A-B64E-C88BD601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43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ADAB0-218B-4CEA-B59E-B4124C3D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ALF UAS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1C99E-8B08-40F3-BF69-5561F4FD2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69" y="1253330"/>
            <a:ext cx="10515600" cy="4351339"/>
          </a:xfrm>
        </p:spPr>
        <p:txBody>
          <a:bodyPr/>
          <a:lstStyle/>
          <a:p>
            <a:r>
              <a:rPr lang="en-US" dirty="0"/>
              <a:t>Each circle represents an encapsulated, modular software unit.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28904-6BCE-42C6-B3AB-A0F23507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54" y="1809953"/>
            <a:ext cx="7315200" cy="427847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FA4FA3-5F5C-4D52-AECD-FFFF2B6DD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CF257DF-5840-4D96-BB2C-988CFD15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18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ADAB0-218B-4CEA-B59E-B4124C3D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ALF – What isn’t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1C99E-8B08-40F3-BF69-5561F4FD2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ALF is not a standard.</a:t>
            </a:r>
          </a:p>
          <a:p>
            <a:pPr lvl="1"/>
            <a:r>
              <a:rPr lang="en-US" dirty="0"/>
              <a:t>It is a framework that implements multiple standards, from communication standards (i.e., IEEE 802.3) or architectural standards (FACE, OMS, etc.) </a:t>
            </a:r>
          </a:p>
          <a:p>
            <a:pPr lvl="1"/>
            <a:r>
              <a:rPr lang="en-US" dirty="0"/>
              <a:t>It can be extended and configured to implement new or additional standards based on requirements.</a:t>
            </a:r>
          </a:p>
          <a:p>
            <a:r>
              <a:rPr lang="en-US" dirty="0"/>
              <a:t>ALF is not a data model.</a:t>
            </a:r>
          </a:p>
          <a:p>
            <a:pPr lvl="1"/>
            <a:r>
              <a:rPr lang="en-US" dirty="0"/>
              <a:t>ALF leverages existing data models but does not enforce one of its own.</a:t>
            </a:r>
          </a:p>
          <a:p>
            <a:pPr lvl="1"/>
            <a:r>
              <a:rPr lang="en-US" dirty="0"/>
              <a:t>The ALF philosophy is to leverage existing Navy, DOD, and industry data modeling efforts and integrate them into the framework, instead of creating another competing model.</a:t>
            </a:r>
          </a:p>
          <a:p>
            <a:r>
              <a:rPr lang="en-US" dirty="0"/>
              <a:t>ALF is not a specific hardware implementation</a:t>
            </a:r>
          </a:p>
          <a:p>
            <a:pPr lvl="1"/>
            <a:r>
              <a:rPr lang="en-US" dirty="0"/>
              <a:t>ALF as a framework and is adaptable to a wide range of hardware and operating environments.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365D2-DAD5-451E-9664-B8F8A67A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E50B0-A9EA-42AC-BA96-0DE0F5B62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29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ADAB0-218B-4CEA-B59E-B4124C3D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ALF – Purpose in the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1C99E-8B08-40F3-BF69-5561F4FD2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ALF provides life cycle management for apps handling data collection,  processing, distribution, and display</a:t>
            </a:r>
          </a:p>
          <a:p>
            <a:r>
              <a:rPr lang="en-US" dirty="0"/>
              <a:t>The ALF Transport Service Layer (TSL) provides a common methodology to route data between UAVs and Ground Stations, across different communication types and protocols</a:t>
            </a:r>
          </a:p>
          <a:p>
            <a:r>
              <a:rPr lang="en-US" dirty="0"/>
              <a:t>The ALF Framework handles the set up and management of the ad-hoc, mesh networking.</a:t>
            </a:r>
          </a:p>
          <a:p>
            <a:r>
              <a:rPr lang="en-US" dirty="0"/>
              <a:t>ALF’s data backbone provides data quality of service and redundancy capabilities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9CFC3-5A7E-4041-A8DE-27E440FCC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67F19-4D00-465F-ABA1-4171F9B9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56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1AA0F-122F-4729-9ED6-4A64CA5EE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 and Tomorrow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2D5C8-5763-4138-8ED8-5F91F1BDB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Today we see a solution to tracking proprietary and disparate unmanned systems into a common operational profile, which can be extended to communicate with ATC or a local white cell, or other forces and services</a:t>
            </a:r>
          </a:p>
          <a:p>
            <a:endParaRPr lang="en-US" dirty="0"/>
          </a:p>
          <a:p>
            <a:r>
              <a:rPr lang="en-US" dirty="0"/>
              <a:t>Tomorrow we can extend this technology to enable systems to work and collaborate in ways that are not possible today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43F63-16CD-4901-9296-4CF9DF4C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7E014-5992-4C01-B858-43466B304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89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742B09-398E-4EE0-9A91-0DA88A2F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2B73E-8AD8-43EC-8AF2-D1409CB0F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7500B-E38B-4685-AB44-9892F9DB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55632-7C05-4212-8392-3B982D26B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5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C135-2C78-424E-BA42-373AF30E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093EE-2BBA-4F9A-B5A8-8B0718FA5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42" indent="-171442"/>
            <a:r>
              <a:rPr lang="en-US" dirty="0"/>
              <a:t>This technical demonstration will show ALF operating in multiple low-cost configurations:</a:t>
            </a:r>
          </a:p>
          <a:p>
            <a:pPr marL="628619" lvl="1" indent="-171442"/>
            <a:r>
              <a:rPr lang="en-US" dirty="0"/>
              <a:t>Adjunct processor to a Fight Computer</a:t>
            </a:r>
          </a:p>
          <a:p>
            <a:pPr marL="628619" lvl="1" indent="-171442"/>
            <a:r>
              <a:rPr lang="en-US" dirty="0"/>
              <a:t>Integrated Flight and Mission Computer</a:t>
            </a:r>
          </a:p>
          <a:p>
            <a:pPr marL="628619" lvl="1" indent="-171442"/>
            <a:r>
              <a:rPr lang="en-US" dirty="0"/>
              <a:t>Ground Station</a:t>
            </a:r>
          </a:p>
          <a:p>
            <a:pPr marL="628619" lvl="1" indent="-171442"/>
            <a:r>
              <a:rPr lang="en-US" dirty="0"/>
              <a:t>Roll-on / Roll-off Independent Hardware</a:t>
            </a:r>
          </a:p>
          <a:p>
            <a:pPr marL="171442" indent="-171442"/>
            <a:r>
              <a:rPr lang="en-US" dirty="0"/>
              <a:t>It will demonstrate ALF enabling data collaboration of navigation sensors and other external interfaces in real time.</a:t>
            </a:r>
          </a:p>
          <a:p>
            <a:pPr marL="171442" indent="-171442"/>
            <a:r>
              <a:rPr lang="en-US" dirty="0"/>
              <a:t>Perform a sample mission demonstrating multiple Unmanned Systems (UAS and UGV) forming a hybrid ad-hoc mesh network including broadband LTE, Wi-Fi, and Telemetry radios.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9032F-787C-47DA-9E36-5D11D5A9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0667F-8CA5-462D-9E4C-53F7EBCD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22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JET Systems</a:t>
            </a:r>
            <a:br>
              <a:rPr lang="en-US"/>
            </a:br>
            <a:r>
              <a:rPr lang="en-US" sz="3200"/>
              <a:t>Adaptive Layer Framework (ALF)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fld id="{7F2102CA-D8A5-466F-B5DC-EB542EFE16B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65961" y="3898376"/>
            <a:ext cx="405384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Warfighter Benefits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en-US" sz="1200"/>
              <a:t>ALF enables modular, reusable software components that rapidly increases the rate of development and integration resulting in reduced cost and schedules in delivering capability to the fleet.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8069" y="1151854"/>
            <a:ext cx="4489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6550F5-3164-4F9D-BD68-D14FC56ED29C}"/>
              </a:ext>
            </a:extLst>
          </p:cNvPr>
          <p:cNvSpPr txBox="1"/>
          <p:nvPr/>
        </p:nvSpPr>
        <p:spPr>
          <a:xfrm>
            <a:off x="1828802" y="1166100"/>
            <a:ext cx="418513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System/Technology Description</a:t>
            </a:r>
            <a:endParaRPr lang="en-US" sz="800" b="1"/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en-US" sz="1200"/>
              <a:t>JET Systems’ Adaptive Layer Framework (ALF) is a platform-agnostic, modular software and hardware system leveraging open architecture design creating common operating environments enabling ad-hoc networking and data collaboration across multiple unmanned system types and ground stations.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en-US" sz="1200"/>
              <a:t>Internally, ALF provides abstracted software modules for connections to individual sensors, data storage devices, and communication technologies, and enables applications (Apps) that allows for re-use of sensor integrations and tactical applications across any ALF-enabled system.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5F35E4-DA84-4DF1-9615-CBE4522E5286}"/>
              </a:ext>
            </a:extLst>
          </p:cNvPr>
          <p:cNvSpPr txBox="1"/>
          <p:nvPr/>
        </p:nvSpPr>
        <p:spPr>
          <a:xfrm>
            <a:off x="6216891" y="1173719"/>
            <a:ext cx="43749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Operational Utilization</a:t>
            </a:r>
            <a:endParaRPr lang="en-US" sz="800" b="1"/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en-US" sz="1200"/>
              <a:t>ALF is a middleware software environment that enables scalable and extensible capability in manned/unmanned flight/mission computers and promotes cross-domain operations through data-centric collaboration.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en-US" sz="1200"/>
              <a:t>ALF implemented as an unmanned mission processor can functions as a stand-alone system, can be integrated into existing systems, or could be configured to operate as a combined flight controller and mission processor for Group 1/2 UAS or UGV.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B3F88E-030E-4EEE-AE22-6C7E371C7DCE}"/>
              </a:ext>
            </a:extLst>
          </p:cNvPr>
          <p:cNvSpPr txBox="1"/>
          <p:nvPr/>
        </p:nvSpPr>
        <p:spPr>
          <a:xfrm>
            <a:off x="6216888" y="3962400"/>
            <a:ext cx="4374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Demonstration Description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en-US" sz="1200"/>
              <a:t>This technical demonstration will show ALF operating in a low-cost UAS/UGV Flight/Mission Computer. It will demonstrate ALF enabling data collaboration of navigation sensors and other sensors during execution a sample mission involving multiple Unmanned Systems (UAS and UGV) forming a hybrid network including broadband LTE, the Internet, and other radios forming adaptive, ad-hoc and mesh networks to relay real-time sensor and position data to a local or remote Ground Station(s) for display.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F7A498-AAE6-46CB-B91F-322B1E42D16E}"/>
              </a:ext>
            </a:extLst>
          </p:cNvPr>
          <p:cNvCxnSpPr/>
          <p:nvPr/>
        </p:nvCxnSpPr>
        <p:spPr>
          <a:xfrm>
            <a:off x="6096000" y="1151854"/>
            <a:ext cx="0" cy="520449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4206BB-ADAD-4A08-938E-5BEE7622E1EB}"/>
              </a:ext>
            </a:extLst>
          </p:cNvPr>
          <p:cNvCxnSpPr/>
          <p:nvPr/>
        </p:nvCxnSpPr>
        <p:spPr>
          <a:xfrm>
            <a:off x="1634836" y="3676073"/>
            <a:ext cx="9273309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178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4DB25-D6FB-4DA8-96F4-F91DC075E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85CAB-8D91-48B5-9D20-8F8C3AFBE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Demonstrate the ALF middleware framework running on different hardware profiles, hosting common applications</a:t>
            </a:r>
          </a:p>
          <a:p>
            <a:r>
              <a:rPr lang="en-US" dirty="0"/>
              <a:t>Aggregate data from multiple vehicles using different sensors, routed via the ALF middleware to a common backbone</a:t>
            </a:r>
          </a:p>
          <a:p>
            <a:r>
              <a:rPr lang="en-US" dirty="0"/>
              <a:t>Show flexibility via dynamic ad-hoc mesh networking of nodes with drop-in / drop-out capability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8ED1B-4985-47AA-8F10-0B0EFE34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00EF5-FA2C-450D-8FB6-9BB76F3BC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86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2669-57BD-4836-AEAF-FC2EE28EB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ALF UAS Hardware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4A870-0CCA-4FAB-9C07-A0EF19EC2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3DB28-B887-43FB-8F2B-7FA5DBB6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2399C-87C1-4DF4-90BB-AF3D14E21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36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FDA6D-CB26-4969-A0B4-2FF89631E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Ad-Hoc Networks (MANET)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CAC22-91D4-4C6F-8FDF-41D93574D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type of network where each device can change locations and reconfigure themselves automatically.</a:t>
            </a:r>
          </a:p>
          <a:p>
            <a:r>
              <a:rPr lang="en-US" dirty="0"/>
              <a:t>Increases the operational range of unmanned vehicles by routing through other unmanned vehicles</a:t>
            </a:r>
          </a:p>
          <a:p>
            <a:r>
              <a:rPr lang="en-US" dirty="0"/>
              <a:t>Resiliency through saturation: Network self-heals when routes are damaged if there is an available pathway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3E3C1-7CE5-40A2-9AA2-F1216BC8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DD6CD-EB7B-4BFC-ACAB-32B2EE5C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76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74BD6D5-AB05-4FE7-8AA1-15B2CAA8C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Notional Network Topology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11E14751-B7B5-4B24-A709-60B605B19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16" y="1470025"/>
            <a:ext cx="6584768" cy="435133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152166-C526-417F-8577-AF6896504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Property of JET Systems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755F8-DD61-4256-9BE4-4F55E7BC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6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B691-E4D5-447E-86B9-BC49443B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1" dirty="0"/>
              <a:t>Alternative Network Views</a:t>
            </a:r>
            <a:endParaRPr lang="en-US" sz="2400" dirty="0">
              <a:solidFill>
                <a:srgbClr val="4C4C4C"/>
              </a:solidFill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083A6F4-4C19-4317-ACCA-BF31E0836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"/>
          <a:stretch/>
        </p:blipFill>
        <p:spPr>
          <a:xfrm>
            <a:off x="924719" y="2290047"/>
            <a:ext cx="5486400" cy="3077727"/>
          </a:xfrm>
          <a:prstGeom prst="rect">
            <a:avLst/>
          </a:prstGeom>
          <a:ln>
            <a:solidFill>
              <a:srgbClr val="4C4C4C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6239863-25D5-4083-AC7A-1B88B7A75C56}"/>
              </a:ext>
            </a:extLst>
          </p:cNvPr>
          <p:cNvGrpSpPr/>
          <p:nvPr/>
        </p:nvGrpSpPr>
        <p:grpSpPr>
          <a:xfrm>
            <a:off x="6566777" y="1874489"/>
            <a:ext cx="5178104" cy="4196531"/>
            <a:chOff x="6096000" y="1105419"/>
            <a:chExt cx="4423794" cy="4011865"/>
          </a:xfrm>
        </p:grpSpPr>
        <p:pic>
          <p:nvPicPr>
            <p:cNvPr id="23" name="Graphic 22" descr="Quadcopter with solid fill">
              <a:extLst>
                <a:ext uri="{FF2B5EF4-FFF2-40B4-BE49-F238E27FC236}">
                  <a16:creationId xmlns:a16="http://schemas.microsoft.com/office/drawing/2014/main" id="{9DF138F4-BDF8-4177-9FBA-0D2DDF9F5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35533" y="1329833"/>
              <a:ext cx="321901" cy="321901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4B201F3-FFCD-492D-BA0D-BB2EF6F1C2FB}"/>
                </a:ext>
              </a:extLst>
            </p:cNvPr>
            <p:cNvSpPr/>
            <p:nvPr/>
          </p:nvSpPr>
          <p:spPr>
            <a:xfrm>
              <a:off x="6096000" y="1105419"/>
              <a:ext cx="4423794" cy="401186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46A39BC-C6AA-4DF1-83B5-2B31E7E037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9162" y="2591523"/>
              <a:ext cx="2237408" cy="1630299"/>
            </a:xfrm>
            <a:prstGeom prst="straightConnector1">
              <a:avLst/>
            </a:prstGeom>
            <a:ln>
              <a:prstDash val="lgDash"/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F3B34E9-3749-4559-9EED-040606FD0BC5}"/>
                </a:ext>
              </a:extLst>
            </p:cNvPr>
            <p:cNvGrpSpPr/>
            <p:nvPr/>
          </p:nvGrpSpPr>
          <p:grpSpPr>
            <a:xfrm>
              <a:off x="6319326" y="4174883"/>
              <a:ext cx="2379295" cy="918659"/>
              <a:chOff x="2047669" y="5301186"/>
              <a:chExt cx="2379295" cy="918659"/>
            </a:xfrm>
          </p:grpSpPr>
          <p:pic>
            <p:nvPicPr>
              <p:cNvPr id="30" name="Graphic 29" descr="Radio with solid fill">
                <a:extLst>
                  <a:ext uri="{FF2B5EF4-FFF2-40B4-BE49-F238E27FC236}">
                    <a16:creationId xmlns:a16="http://schemas.microsoft.com/office/drawing/2014/main" id="{D0B682EA-3842-4B03-BD8E-568675C89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24388" y="5301186"/>
                <a:ext cx="564597" cy="564598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F4E960C-81C8-4805-9243-91C792E8ABF0}"/>
                  </a:ext>
                </a:extLst>
              </p:cNvPr>
              <p:cNvSpPr txBox="1"/>
              <p:nvPr/>
            </p:nvSpPr>
            <p:spPr>
              <a:xfrm>
                <a:off x="2047669" y="5778495"/>
                <a:ext cx="2379295" cy="441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prstClr val="black"/>
                    </a:solidFill>
                    <a:latin typeface="Calibri"/>
                  </a:rPr>
                  <a:t>Local Ground Station</a:t>
                </a:r>
              </a:p>
            </p:txBody>
          </p:sp>
        </p:grpSp>
        <p:pic>
          <p:nvPicPr>
            <p:cNvPr id="35" name="Graphic 34" descr="Quadcopter with solid fill">
              <a:extLst>
                <a:ext uri="{FF2B5EF4-FFF2-40B4-BE49-F238E27FC236}">
                  <a16:creationId xmlns:a16="http://schemas.microsoft.com/office/drawing/2014/main" id="{0952838B-BE47-4E98-8E20-1380375FA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30030" y="1297541"/>
              <a:ext cx="457200" cy="457200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1187838-0E2E-4380-8D57-2A3C2715DD2C}"/>
                </a:ext>
              </a:extLst>
            </p:cNvPr>
            <p:cNvCxnSpPr>
              <a:cxnSpLocks/>
              <a:endCxn id="35" idx="3"/>
            </p:cNvCxnSpPr>
            <p:nvPr/>
          </p:nvCxnSpPr>
          <p:spPr>
            <a:xfrm flipH="1" flipV="1">
              <a:off x="8587229" y="1526141"/>
              <a:ext cx="569664" cy="350239"/>
            </a:xfrm>
            <a:prstGeom prst="straightConnector1">
              <a:avLst/>
            </a:prstGeom>
            <a:ln>
              <a:prstDash val="lgDash"/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A01FEAB-15A1-44E4-A2B7-1DFD9943E102}"/>
                </a:ext>
              </a:extLst>
            </p:cNvPr>
            <p:cNvCxnSpPr>
              <a:cxnSpLocks/>
              <a:stCxn id="35" idx="1"/>
              <a:endCxn id="23" idx="3"/>
            </p:cNvCxnSpPr>
            <p:nvPr/>
          </p:nvCxnSpPr>
          <p:spPr>
            <a:xfrm flipH="1" flipV="1">
              <a:off x="7057434" y="1490784"/>
              <a:ext cx="1072596" cy="35357"/>
            </a:xfrm>
            <a:prstGeom prst="straightConnector1">
              <a:avLst/>
            </a:prstGeom>
            <a:ln>
              <a:prstDash val="lgDash"/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BE7E18-5638-45A1-A867-487EF6476DE0}"/>
              </a:ext>
            </a:extLst>
          </p:cNvPr>
          <p:cNvSpPr txBox="1"/>
          <p:nvPr/>
        </p:nvSpPr>
        <p:spPr>
          <a:xfrm>
            <a:off x="3064240" y="1739904"/>
            <a:ext cx="1207363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1"/>
              <a:t>Map View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C0FBCB-D1C7-4FF5-B807-14F4A43F799B}"/>
              </a:ext>
            </a:extLst>
          </p:cNvPr>
          <p:cNvSpPr txBox="1"/>
          <p:nvPr/>
        </p:nvSpPr>
        <p:spPr>
          <a:xfrm>
            <a:off x="7804085" y="1467429"/>
            <a:ext cx="316429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/>
              <a:t>Mesh Routing Network View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26BE9B-A2CC-4660-B507-3AC8D74C5DBF}"/>
              </a:ext>
            </a:extLst>
          </p:cNvPr>
          <p:cNvGrpSpPr>
            <a:grpSpLocks noChangeAspect="1"/>
          </p:cNvGrpSpPr>
          <p:nvPr/>
        </p:nvGrpSpPr>
        <p:grpSpPr>
          <a:xfrm>
            <a:off x="9976557" y="4790854"/>
            <a:ext cx="1253695" cy="955961"/>
            <a:chOff x="5132392" y="4591797"/>
            <a:chExt cx="1253695" cy="955961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2A740C9-F897-4EE9-98C1-468216C338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7329" y="4838700"/>
              <a:ext cx="6890" cy="382666"/>
            </a:xfrm>
            <a:prstGeom prst="straightConnector1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0256699-F8D1-484F-A66D-7B8BD4A504D0}"/>
                </a:ext>
              </a:extLst>
            </p:cNvPr>
            <p:cNvSpPr/>
            <p:nvPr/>
          </p:nvSpPr>
          <p:spPr>
            <a:xfrm>
              <a:off x="5280029" y="5171959"/>
              <a:ext cx="914399" cy="18692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32" name="Star: 32 Points 31">
              <a:extLst>
                <a:ext uri="{FF2B5EF4-FFF2-40B4-BE49-F238E27FC236}">
                  <a16:creationId xmlns:a16="http://schemas.microsoft.com/office/drawing/2014/main" id="{27BE3E15-9EE2-4658-981E-E6C45ED09FDC}"/>
                </a:ext>
              </a:extLst>
            </p:cNvPr>
            <p:cNvSpPr/>
            <p:nvPr/>
          </p:nvSpPr>
          <p:spPr>
            <a:xfrm>
              <a:off x="5132392" y="5259498"/>
              <a:ext cx="346079" cy="288260"/>
            </a:xfrm>
            <a:prstGeom prst="star32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33" name="Star: 32 Points 32">
              <a:extLst>
                <a:ext uri="{FF2B5EF4-FFF2-40B4-BE49-F238E27FC236}">
                  <a16:creationId xmlns:a16="http://schemas.microsoft.com/office/drawing/2014/main" id="{83758294-781F-42C2-A0A2-D1CC479DBE2D}"/>
                </a:ext>
              </a:extLst>
            </p:cNvPr>
            <p:cNvSpPr/>
            <p:nvPr/>
          </p:nvSpPr>
          <p:spPr>
            <a:xfrm>
              <a:off x="6040008" y="5258774"/>
              <a:ext cx="346079" cy="288260"/>
            </a:xfrm>
            <a:prstGeom prst="star32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34" name="Rectangle: Top Corners Snipped 33">
              <a:extLst>
                <a:ext uri="{FF2B5EF4-FFF2-40B4-BE49-F238E27FC236}">
                  <a16:creationId xmlns:a16="http://schemas.microsoft.com/office/drawing/2014/main" id="{BC0AB1A3-B826-4B69-9817-7D7675DE1517}"/>
                </a:ext>
              </a:extLst>
            </p:cNvPr>
            <p:cNvSpPr/>
            <p:nvPr/>
          </p:nvSpPr>
          <p:spPr>
            <a:xfrm rot="10800000">
              <a:off x="5626108" y="5216702"/>
              <a:ext cx="215896" cy="186926"/>
            </a:xfrm>
            <a:prstGeom prst="snip2Same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33920AE-CCB8-41F3-862A-4F5822F258F7}"/>
                </a:ext>
              </a:extLst>
            </p:cNvPr>
            <p:cNvSpPr/>
            <p:nvPr/>
          </p:nvSpPr>
          <p:spPr>
            <a:xfrm>
              <a:off x="5969970" y="4994558"/>
              <a:ext cx="115885" cy="186925"/>
            </a:xfrm>
            <a:prstGeom prst="round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3F6F7C4-1D5A-4358-9EFC-F2C3FDDE653F}"/>
                </a:ext>
              </a:extLst>
            </p:cNvPr>
            <p:cNvCxnSpPr/>
            <p:nvPr/>
          </p:nvCxnSpPr>
          <p:spPr>
            <a:xfrm flipV="1">
              <a:off x="5305431" y="5234688"/>
              <a:ext cx="147632" cy="16894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4D9D1A3-3A6C-4A03-BC80-A1F4D37F5E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4600" y="5234688"/>
              <a:ext cx="192534" cy="168218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85A5EF4-DBC4-4ED9-9E6B-3F679B3D8A52}"/>
                </a:ext>
              </a:extLst>
            </p:cNvPr>
            <p:cNvSpPr/>
            <p:nvPr/>
          </p:nvSpPr>
          <p:spPr>
            <a:xfrm>
              <a:off x="5515301" y="5082096"/>
              <a:ext cx="453581" cy="99387"/>
            </a:xfrm>
            <a:prstGeom prst="round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41" name="Graphic 40" descr="Wireless with solid fill">
              <a:extLst>
                <a:ext uri="{FF2B5EF4-FFF2-40B4-BE49-F238E27FC236}">
                  <a16:creationId xmlns:a16="http://schemas.microsoft.com/office/drawing/2014/main" id="{A6B59259-B970-488C-ACF1-5BED1600F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4744892">
              <a:off x="6040225" y="4591797"/>
              <a:ext cx="299177" cy="299177"/>
            </a:xfrm>
            <a:prstGeom prst="rect">
              <a:avLst/>
            </a:prstGeom>
          </p:spPr>
        </p:pic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B1EFC0A-BE54-4F66-9BA8-9AC1AC724FBE}"/>
              </a:ext>
            </a:extLst>
          </p:cNvPr>
          <p:cNvCxnSpPr>
            <a:cxnSpLocks/>
          </p:cNvCxnSpPr>
          <p:nvPr/>
        </p:nvCxnSpPr>
        <p:spPr>
          <a:xfrm>
            <a:off x="10828429" y="3441895"/>
            <a:ext cx="30335" cy="1370919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325ED-5C45-4D31-9E51-D7E8C1B5F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AF1E5-DBE2-496C-B56A-9D81009E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349FE-85AD-4E81-8BC1-E3EDAF4F5BFF}" type="slidenum">
              <a:rPr lang="en-US" smtClean="0"/>
              <a:t>8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E959824-4CFB-4CE2-A720-F9D7887E4B1B}"/>
              </a:ext>
            </a:extLst>
          </p:cNvPr>
          <p:cNvGrpSpPr/>
          <p:nvPr/>
        </p:nvGrpSpPr>
        <p:grpSpPr>
          <a:xfrm>
            <a:off x="9733085" y="2482342"/>
            <a:ext cx="2011796" cy="959553"/>
            <a:chOff x="294391" y="1457336"/>
            <a:chExt cx="2260152" cy="1087799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CE9026E0-A7A7-4618-864E-5C237A7C2AEC}"/>
                </a:ext>
              </a:extLst>
            </p:cNvPr>
            <p:cNvSpPr/>
            <p:nvPr/>
          </p:nvSpPr>
          <p:spPr>
            <a:xfrm>
              <a:off x="893148" y="1679353"/>
              <a:ext cx="45719" cy="24714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52A6104-21F0-4848-8D6B-33771E1EE4D4}"/>
                </a:ext>
              </a:extLst>
            </p:cNvPr>
            <p:cNvSpPr/>
            <p:nvPr/>
          </p:nvSpPr>
          <p:spPr>
            <a:xfrm>
              <a:off x="467800" y="2240498"/>
              <a:ext cx="45720" cy="4947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1166224-2C3B-42BF-941E-D68437FC5179}"/>
                </a:ext>
              </a:extLst>
            </p:cNvPr>
            <p:cNvSpPr/>
            <p:nvPr/>
          </p:nvSpPr>
          <p:spPr>
            <a:xfrm>
              <a:off x="1160407" y="2328085"/>
              <a:ext cx="73152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7F434E1-C18D-4474-BCC0-D232A5F189BA}"/>
                </a:ext>
              </a:extLst>
            </p:cNvPr>
            <p:cNvSpPr/>
            <p:nvPr/>
          </p:nvSpPr>
          <p:spPr>
            <a:xfrm>
              <a:off x="1257395" y="2216819"/>
              <a:ext cx="73152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79352C7B-372A-4D09-ADE5-6CEF959C5893}"/>
                </a:ext>
              </a:extLst>
            </p:cNvPr>
            <p:cNvSpPr/>
            <p:nvPr/>
          </p:nvSpPr>
          <p:spPr>
            <a:xfrm rot="222007">
              <a:off x="1411562" y="1919443"/>
              <a:ext cx="909638" cy="4571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BDC8E64-EA1C-4679-ABF6-B029BC7A6942}"/>
                </a:ext>
              </a:extLst>
            </p:cNvPr>
            <p:cNvSpPr/>
            <p:nvPr/>
          </p:nvSpPr>
          <p:spPr>
            <a:xfrm rot="222007">
              <a:off x="1288278" y="2044862"/>
              <a:ext cx="1033295" cy="4571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9CD9C84-9250-43C9-A917-3CFA59D5C6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4168" y="2182499"/>
              <a:ext cx="55035" cy="84519"/>
            </a:xfrm>
            <a:prstGeom prst="lin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12E8CA1-6965-4C94-9DCC-111305BD1D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080" y="2120316"/>
              <a:ext cx="91440" cy="62183"/>
            </a:xfrm>
            <a:prstGeom prst="lin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AD38810-CE56-41CC-847D-AA2FF21586A1}"/>
                </a:ext>
              </a:extLst>
            </p:cNvPr>
            <p:cNvSpPr/>
            <p:nvPr/>
          </p:nvSpPr>
          <p:spPr>
            <a:xfrm>
              <a:off x="1190153" y="2172831"/>
              <a:ext cx="45719" cy="191830"/>
            </a:xfrm>
            <a:custGeom>
              <a:avLst/>
              <a:gdLst>
                <a:gd name="connsiteX0" fmla="*/ 38111 w 38111"/>
                <a:gd name="connsiteY0" fmla="*/ 0 h 188119"/>
                <a:gd name="connsiteX1" fmla="*/ 11 w 38111"/>
                <a:gd name="connsiteY1" fmla="*/ 188119 h 188119"/>
                <a:gd name="connsiteX2" fmla="*/ 38111 w 38111"/>
                <a:gd name="connsiteY2" fmla="*/ 0 h 188119"/>
                <a:gd name="connsiteX0" fmla="*/ 22110 w 22110"/>
                <a:gd name="connsiteY0" fmla="*/ 0 h 195263"/>
                <a:gd name="connsiteX1" fmla="*/ 21 w 22110"/>
                <a:gd name="connsiteY1" fmla="*/ 195263 h 195263"/>
                <a:gd name="connsiteX2" fmla="*/ 22110 w 22110"/>
                <a:gd name="connsiteY2" fmla="*/ 0 h 195263"/>
                <a:gd name="connsiteX0" fmla="*/ 23705 w 23712"/>
                <a:gd name="connsiteY0" fmla="*/ 3129 h 199792"/>
                <a:gd name="connsiteX1" fmla="*/ 1616 w 23712"/>
                <a:gd name="connsiteY1" fmla="*/ 198392 h 199792"/>
                <a:gd name="connsiteX2" fmla="*/ 4136 w 23712"/>
                <a:gd name="connsiteY2" fmla="*/ 86473 h 199792"/>
                <a:gd name="connsiteX3" fmla="*/ 23705 w 23712"/>
                <a:gd name="connsiteY3" fmla="*/ 3129 h 199792"/>
                <a:gd name="connsiteX0" fmla="*/ 27527 w 27533"/>
                <a:gd name="connsiteY0" fmla="*/ 3524 h 190390"/>
                <a:gd name="connsiteX1" fmla="*/ 1879 w 27533"/>
                <a:gd name="connsiteY1" fmla="*/ 189262 h 190390"/>
                <a:gd name="connsiteX2" fmla="*/ 4399 w 27533"/>
                <a:gd name="connsiteY2" fmla="*/ 77343 h 190390"/>
                <a:gd name="connsiteX3" fmla="*/ 27527 w 27533"/>
                <a:gd name="connsiteY3" fmla="*/ 3524 h 190390"/>
                <a:gd name="connsiteX0" fmla="*/ 27527 w 27533"/>
                <a:gd name="connsiteY0" fmla="*/ 5487 h 191830"/>
                <a:gd name="connsiteX1" fmla="*/ 1879 w 27533"/>
                <a:gd name="connsiteY1" fmla="*/ 191225 h 191830"/>
                <a:gd name="connsiteX2" fmla="*/ 4399 w 27533"/>
                <a:gd name="connsiteY2" fmla="*/ 62638 h 191830"/>
                <a:gd name="connsiteX3" fmla="*/ 27527 w 27533"/>
                <a:gd name="connsiteY3" fmla="*/ 5487 h 19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33" h="191830">
                  <a:moveTo>
                    <a:pt x="27527" y="5487"/>
                  </a:moveTo>
                  <a:cubicBezTo>
                    <a:pt x="27107" y="26918"/>
                    <a:pt x="5734" y="181700"/>
                    <a:pt x="1879" y="191225"/>
                  </a:cubicBezTo>
                  <a:cubicBezTo>
                    <a:pt x="-1976" y="200750"/>
                    <a:pt x="718" y="95182"/>
                    <a:pt x="4399" y="62638"/>
                  </a:cubicBezTo>
                  <a:cubicBezTo>
                    <a:pt x="8080" y="30094"/>
                    <a:pt x="27947" y="-15944"/>
                    <a:pt x="27527" y="54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7809E66A-A5CD-4872-BF61-0B99243FB1E1}"/>
                </a:ext>
              </a:extLst>
            </p:cNvPr>
            <p:cNvSpPr/>
            <p:nvPr/>
          </p:nvSpPr>
          <p:spPr>
            <a:xfrm>
              <a:off x="2360262" y="1753513"/>
              <a:ext cx="167894" cy="29390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CE31C39-C436-4D06-B6AB-68B1123B44E7}"/>
                </a:ext>
              </a:extLst>
            </p:cNvPr>
            <p:cNvSpPr/>
            <p:nvPr/>
          </p:nvSpPr>
          <p:spPr>
            <a:xfrm>
              <a:off x="2276315" y="1872165"/>
              <a:ext cx="167894" cy="29390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4" name="Rectangle: Rounded Corners 56">
              <a:extLst>
                <a:ext uri="{FF2B5EF4-FFF2-40B4-BE49-F238E27FC236}">
                  <a16:creationId xmlns:a16="http://schemas.microsoft.com/office/drawing/2014/main" id="{A11C3E5E-003A-46DD-8E5D-7B7209530723}"/>
                </a:ext>
              </a:extLst>
            </p:cNvPr>
            <p:cNvSpPr/>
            <p:nvPr/>
          </p:nvSpPr>
          <p:spPr>
            <a:xfrm>
              <a:off x="2235483" y="1700078"/>
              <a:ext cx="319060" cy="259494"/>
            </a:xfrm>
            <a:custGeom>
              <a:avLst/>
              <a:gdLst>
                <a:gd name="connsiteX0" fmla="*/ 0 w 101462"/>
                <a:gd name="connsiteY0" fmla="*/ 16911 h 294633"/>
                <a:gd name="connsiteX1" fmla="*/ 16911 w 101462"/>
                <a:gd name="connsiteY1" fmla="*/ 0 h 294633"/>
                <a:gd name="connsiteX2" fmla="*/ 84551 w 101462"/>
                <a:gd name="connsiteY2" fmla="*/ 0 h 294633"/>
                <a:gd name="connsiteX3" fmla="*/ 101462 w 101462"/>
                <a:gd name="connsiteY3" fmla="*/ 16911 h 294633"/>
                <a:gd name="connsiteX4" fmla="*/ 101462 w 101462"/>
                <a:gd name="connsiteY4" fmla="*/ 277722 h 294633"/>
                <a:gd name="connsiteX5" fmla="*/ 84551 w 101462"/>
                <a:gd name="connsiteY5" fmla="*/ 294633 h 294633"/>
                <a:gd name="connsiteX6" fmla="*/ 16911 w 101462"/>
                <a:gd name="connsiteY6" fmla="*/ 294633 h 294633"/>
                <a:gd name="connsiteX7" fmla="*/ 0 w 101462"/>
                <a:gd name="connsiteY7" fmla="*/ 277722 h 294633"/>
                <a:gd name="connsiteX8" fmla="*/ 0 w 101462"/>
                <a:gd name="connsiteY8" fmla="*/ 16911 h 294633"/>
                <a:gd name="connsiteX0" fmla="*/ 0 w 144324"/>
                <a:gd name="connsiteY0" fmla="*/ 16911 h 300432"/>
                <a:gd name="connsiteX1" fmla="*/ 16911 w 144324"/>
                <a:gd name="connsiteY1" fmla="*/ 0 h 300432"/>
                <a:gd name="connsiteX2" fmla="*/ 84551 w 144324"/>
                <a:gd name="connsiteY2" fmla="*/ 0 h 300432"/>
                <a:gd name="connsiteX3" fmla="*/ 101462 w 144324"/>
                <a:gd name="connsiteY3" fmla="*/ 16911 h 300432"/>
                <a:gd name="connsiteX4" fmla="*/ 144324 w 144324"/>
                <a:gd name="connsiteY4" fmla="*/ 296772 h 300432"/>
                <a:gd name="connsiteX5" fmla="*/ 84551 w 144324"/>
                <a:gd name="connsiteY5" fmla="*/ 294633 h 300432"/>
                <a:gd name="connsiteX6" fmla="*/ 16911 w 144324"/>
                <a:gd name="connsiteY6" fmla="*/ 294633 h 300432"/>
                <a:gd name="connsiteX7" fmla="*/ 0 w 144324"/>
                <a:gd name="connsiteY7" fmla="*/ 277722 h 300432"/>
                <a:gd name="connsiteX8" fmla="*/ 0 w 144324"/>
                <a:gd name="connsiteY8" fmla="*/ 16911 h 300432"/>
                <a:gd name="connsiteX0" fmla="*/ 0 w 244337"/>
                <a:gd name="connsiteY0" fmla="*/ 16911 h 300432"/>
                <a:gd name="connsiteX1" fmla="*/ 16911 w 244337"/>
                <a:gd name="connsiteY1" fmla="*/ 0 h 300432"/>
                <a:gd name="connsiteX2" fmla="*/ 84551 w 244337"/>
                <a:gd name="connsiteY2" fmla="*/ 0 h 300432"/>
                <a:gd name="connsiteX3" fmla="*/ 244337 w 244337"/>
                <a:gd name="connsiteY3" fmla="*/ 119305 h 300432"/>
                <a:gd name="connsiteX4" fmla="*/ 144324 w 244337"/>
                <a:gd name="connsiteY4" fmla="*/ 296772 h 300432"/>
                <a:gd name="connsiteX5" fmla="*/ 84551 w 244337"/>
                <a:gd name="connsiteY5" fmla="*/ 294633 h 300432"/>
                <a:gd name="connsiteX6" fmla="*/ 16911 w 244337"/>
                <a:gd name="connsiteY6" fmla="*/ 294633 h 300432"/>
                <a:gd name="connsiteX7" fmla="*/ 0 w 244337"/>
                <a:gd name="connsiteY7" fmla="*/ 277722 h 300432"/>
                <a:gd name="connsiteX8" fmla="*/ 0 w 244337"/>
                <a:gd name="connsiteY8" fmla="*/ 16911 h 300432"/>
                <a:gd name="connsiteX0" fmla="*/ 0 w 244337"/>
                <a:gd name="connsiteY0" fmla="*/ 16911 h 300432"/>
                <a:gd name="connsiteX1" fmla="*/ 16911 w 244337"/>
                <a:gd name="connsiteY1" fmla="*/ 0 h 300432"/>
                <a:gd name="connsiteX2" fmla="*/ 163132 w 244337"/>
                <a:gd name="connsiteY2" fmla="*/ 102394 h 300432"/>
                <a:gd name="connsiteX3" fmla="*/ 244337 w 244337"/>
                <a:gd name="connsiteY3" fmla="*/ 119305 h 300432"/>
                <a:gd name="connsiteX4" fmla="*/ 144324 w 244337"/>
                <a:gd name="connsiteY4" fmla="*/ 296772 h 300432"/>
                <a:gd name="connsiteX5" fmla="*/ 84551 w 244337"/>
                <a:gd name="connsiteY5" fmla="*/ 294633 h 300432"/>
                <a:gd name="connsiteX6" fmla="*/ 16911 w 244337"/>
                <a:gd name="connsiteY6" fmla="*/ 294633 h 300432"/>
                <a:gd name="connsiteX7" fmla="*/ 0 w 244337"/>
                <a:gd name="connsiteY7" fmla="*/ 277722 h 300432"/>
                <a:gd name="connsiteX8" fmla="*/ 0 w 244337"/>
                <a:gd name="connsiteY8" fmla="*/ 16911 h 300432"/>
                <a:gd name="connsiteX0" fmla="*/ 0 w 244337"/>
                <a:gd name="connsiteY0" fmla="*/ 605 h 284126"/>
                <a:gd name="connsiteX1" fmla="*/ 100255 w 244337"/>
                <a:gd name="connsiteY1" fmla="*/ 93232 h 284126"/>
                <a:gd name="connsiteX2" fmla="*/ 163132 w 244337"/>
                <a:gd name="connsiteY2" fmla="*/ 86088 h 284126"/>
                <a:gd name="connsiteX3" fmla="*/ 244337 w 244337"/>
                <a:gd name="connsiteY3" fmla="*/ 102999 h 284126"/>
                <a:gd name="connsiteX4" fmla="*/ 144324 w 244337"/>
                <a:gd name="connsiteY4" fmla="*/ 280466 h 284126"/>
                <a:gd name="connsiteX5" fmla="*/ 84551 w 244337"/>
                <a:gd name="connsiteY5" fmla="*/ 278327 h 284126"/>
                <a:gd name="connsiteX6" fmla="*/ 16911 w 244337"/>
                <a:gd name="connsiteY6" fmla="*/ 278327 h 284126"/>
                <a:gd name="connsiteX7" fmla="*/ 0 w 244337"/>
                <a:gd name="connsiteY7" fmla="*/ 261416 h 284126"/>
                <a:gd name="connsiteX8" fmla="*/ 0 w 244337"/>
                <a:gd name="connsiteY8" fmla="*/ 605 h 284126"/>
                <a:gd name="connsiteX0" fmla="*/ 57150 w 244337"/>
                <a:gd name="connsiteY0" fmla="*/ 21673 h 198038"/>
                <a:gd name="connsiteX1" fmla="*/ 100255 w 244337"/>
                <a:gd name="connsiteY1" fmla="*/ 7144 h 198038"/>
                <a:gd name="connsiteX2" fmla="*/ 163132 w 244337"/>
                <a:gd name="connsiteY2" fmla="*/ 0 h 198038"/>
                <a:gd name="connsiteX3" fmla="*/ 244337 w 244337"/>
                <a:gd name="connsiteY3" fmla="*/ 16911 h 198038"/>
                <a:gd name="connsiteX4" fmla="*/ 144324 w 244337"/>
                <a:gd name="connsiteY4" fmla="*/ 194378 h 198038"/>
                <a:gd name="connsiteX5" fmla="*/ 84551 w 244337"/>
                <a:gd name="connsiteY5" fmla="*/ 192239 h 198038"/>
                <a:gd name="connsiteX6" fmla="*/ 16911 w 244337"/>
                <a:gd name="connsiteY6" fmla="*/ 192239 h 198038"/>
                <a:gd name="connsiteX7" fmla="*/ 0 w 244337"/>
                <a:gd name="connsiteY7" fmla="*/ 175328 h 198038"/>
                <a:gd name="connsiteX8" fmla="*/ 57150 w 244337"/>
                <a:gd name="connsiteY8" fmla="*/ 21673 h 198038"/>
                <a:gd name="connsiteX0" fmla="*/ 57150 w 244337"/>
                <a:gd name="connsiteY0" fmla="*/ 21673 h 198038"/>
                <a:gd name="connsiteX1" fmla="*/ 100255 w 244337"/>
                <a:gd name="connsiteY1" fmla="*/ 7144 h 198038"/>
                <a:gd name="connsiteX2" fmla="*/ 163132 w 244337"/>
                <a:gd name="connsiteY2" fmla="*/ 0 h 198038"/>
                <a:gd name="connsiteX3" fmla="*/ 244337 w 244337"/>
                <a:gd name="connsiteY3" fmla="*/ 16911 h 198038"/>
                <a:gd name="connsiteX4" fmla="*/ 144324 w 244337"/>
                <a:gd name="connsiteY4" fmla="*/ 194378 h 198038"/>
                <a:gd name="connsiteX5" fmla="*/ 84551 w 244337"/>
                <a:gd name="connsiteY5" fmla="*/ 192239 h 198038"/>
                <a:gd name="connsiteX6" fmla="*/ 16911 w 244337"/>
                <a:gd name="connsiteY6" fmla="*/ 192239 h 198038"/>
                <a:gd name="connsiteX7" fmla="*/ 0 w 244337"/>
                <a:gd name="connsiteY7" fmla="*/ 175328 h 198038"/>
                <a:gd name="connsiteX8" fmla="*/ 57150 w 244337"/>
                <a:gd name="connsiteY8" fmla="*/ 21673 h 198038"/>
                <a:gd name="connsiteX0" fmla="*/ 57150 w 239575"/>
                <a:gd name="connsiteY0" fmla="*/ 21673 h 198038"/>
                <a:gd name="connsiteX1" fmla="*/ 100255 w 239575"/>
                <a:gd name="connsiteY1" fmla="*/ 7144 h 198038"/>
                <a:gd name="connsiteX2" fmla="*/ 163132 w 239575"/>
                <a:gd name="connsiteY2" fmla="*/ 0 h 198038"/>
                <a:gd name="connsiteX3" fmla="*/ 239575 w 239575"/>
                <a:gd name="connsiteY3" fmla="*/ 38342 h 198038"/>
                <a:gd name="connsiteX4" fmla="*/ 144324 w 239575"/>
                <a:gd name="connsiteY4" fmla="*/ 194378 h 198038"/>
                <a:gd name="connsiteX5" fmla="*/ 84551 w 239575"/>
                <a:gd name="connsiteY5" fmla="*/ 192239 h 198038"/>
                <a:gd name="connsiteX6" fmla="*/ 16911 w 239575"/>
                <a:gd name="connsiteY6" fmla="*/ 192239 h 198038"/>
                <a:gd name="connsiteX7" fmla="*/ 0 w 239575"/>
                <a:gd name="connsiteY7" fmla="*/ 175328 h 198038"/>
                <a:gd name="connsiteX8" fmla="*/ 57150 w 239575"/>
                <a:gd name="connsiteY8" fmla="*/ 21673 h 198038"/>
                <a:gd name="connsiteX0" fmla="*/ 57150 w 165253"/>
                <a:gd name="connsiteY0" fmla="*/ 21673 h 198038"/>
                <a:gd name="connsiteX1" fmla="*/ 100255 w 165253"/>
                <a:gd name="connsiteY1" fmla="*/ 7144 h 198038"/>
                <a:gd name="connsiteX2" fmla="*/ 163132 w 165253"/>
                <a:gd name="connsiteY2" fmla="*/ 0 h 198038"/>
                <a:gd name="connsiteX3" fmla="*/ 144324 w 165253"/>
                <a:gd name="connsiteY3" fmla="*/ 194378 h 198038"/>
                <a:gd name="connsiteX4" fmla="*/ 84551 w 165253"/>
                <a:gd name="connsiteY4" fmla="*/ 192239 h 198038"/>
                <a:gd name="connsiteX5" fmla="*/ 16911 w 165253"/>
                <a:gd name="connsiteY5" fmla="*/ 192239 h 198038"/>
                <a:gd name="connsiteX6" fmla="*/ 0 w 165253"/>
                <a:gd name="connsiteY6" fmla="*/ 175328 h 198038"/>
                <a:gd name="connsiteX7" fmla="*/ 57150 w 165253"/>
                <a:gd name="connsiteY7" fmla="*/ 21673 h 198038"/>
                <a:gd name="connsiteX0" fmla="*/ 57150 w 232652"/>
                <a:gd name="connsiteY0" fmla="*/ 14529 h 190894"/>
                <a:gd name="connsiteX1" fmla="*/ 100255 w 232652"/>
                <a:gd name="connsiteY1" fmla="*/ 0 h 190894"/>
                <a:gd name="connsiteX2" fmla="*/ 232189 w 232652"/>
                <a:gd name="connsiteY2" fmla="*/ 7144 h 190894"/>
                <a:gd name="connsiteX3" fmla="*/ 144324 w 232652"/>
                <a:gd name="connsiteY3" fmla="*/ 187234 h 190894"/>
                <a:gd name="connsiteX4" fmla="*/ 84551 w 232652"/>
                <a:gd name="connsiteY4" fmla="*/ 185095 h 190894"/>
                <a:gd name="connsiteX5" fmla="*/ 16911 w 232652"/>
                <a:gd name="connsiteY5" fmla="*/ 185095 h 190894"/>
                <a:gd name="connsiteX6" fmla="*/ 0 w 232652"/>
                <a:gd name="connsiteY6" fmla="*/ 168184 h 190894"/>
                <a:gd name="connsiteX7" fmla="*/ 57150 w 232652"/>
                <a:gd name="connsiteY7" fmla="*/ 14529 h 190894"/>
                <a:gd name="connsiteX0" fmla="*/ 57150 w 232652"/>
                <a:gd name="connsiteY0" fmla="*/ 25013 h 201378"/>
                <a:gd name="connsiteX1" fmla="*/ 232189 w 232652"/>
                <a:gd name="connsiteY1" fmla="*/ 17628 h 201378"/>
                <a:gd name="connsiteX2" fmla="*/ 144324 w 232652"/>
                <a:gd name="connsiteY2" fmla="*/ 197718 h 201378"/>
                <a:gd name="connsiteX3" fmla="*/ 84551 w 232652"/>
                <a:gd name="connsiteY3" fmla="*/ 195579 h 201378"/>
                <a:gd name="connsiteX4" fmla="*/ 16911 w 232652"/>
                <a:gd name="connsiteY4" fmla="*/ 195579 h 201378"/>
                <a:gd name="connsiteX5" fmla="*/ 0 w 232652"/>
                <a:gd name="connsiteY5" fmla="*/ 178668 h 201378"/>
                <a:gd name="connsiteX6" fmla="*/ 57150 w 232652"/>
                <a:gd name="connsiteY6" fmla="*/ 25013 h 201378"/>
                <a:gd name="connsiteX0" fmla="*/ 69056 w 232652"/>
                <a:gd name="connsiteY0" fmla="*/ 29660 h 198881"/>
                <a:gd name="connsiteX1" fmla="*/ 232189 w 232652"/>
                <a:gd name="connsiteY1" fmla="*/ 15131 h 198881"/>
                <a:gd name="connsiteX2" fmla="*/ 144324 w 232652"/>
                <a:gd name="connsiteY2" fmla="*/ 195221 h 198881"/>
                <a:gd name="connsiteX3" fmla="*/ 84551 w 232652"/>
                <a:gd name="connsiteY3" fmla="*/ 193082 h 198881"/>
                <a:gd name="connsiteX4" fmla="*/ 16911 w 232652"/>
                <a:gd name="connsiteY4" fmla="*/ 193082 h 198881"/>
                <a:gd name="connsiteX5" fmla="*/ 0 w 232652"/>
                <a:gd name="connsiteY5" fmla="*/ 176171 h 198881"/>
                <a:gd name="connsiteX6" fmla="*/ 69056 w 232652"/>
                <a:gd name="connsiteY6" fmla="*/ 29660 h 198881"/>
                <a:gd name="connsiteX0" fmla="*/ 69056 w 232652"/>
                <a:gd name="connsiteY0" fmla="*/ 17429 h 186650"/>
                <a:gd name="connsiteX1" fmla="*/ 232189 w 232652"/>
                <a:gd name="connsiteY1" fmla="*/ 2900 h 186650"/>
                <a:gd name="connsiteX2" fmla="*/ 144324 w 232652"/>
                <a:gd name="connsiteY2" fmla="*/ 182990 h 186650"/>
                <a:gd name="connsiteX3" fmla="*/ 84551 w 232652"/>
                <a:gd name="connsiteY3" fmla="*/ 180851 h 186650"/>
                <a:gd name="connsiteX4" fmla="*/ 16911 w 232652"/>
                <a:gd name="connsiteY4" fmla="*/ 180851 h 186650"/>
                <a:gd name="connsiteX5" fmla="*/ 0 w 232652"/>
                <a:gd name="connsiteY5" fmla="*/ 163940 h 186650"/>
                <a:gd name="connsiteX6" fmla="*/ 69056 w 232652"/>
                <a:gd name="connsiteY6" fmla="*/ 17429 h 186650"/>
                <a:gd name="connsiteX0" fmla="*/ 52380 w 215976"/>
                <a:gd name="connsiteY0" fmla="*/ 17429 h 186650"/>
                <a:gd name="connsiteX1" fmla="*/ 215513 w 215976"/>
                <a:gd name="connsiteY1" fmla="*/ 2900 h 186650"/>
                <a:gd name="connsiteX2" fmla="*/ 127648 w 215976"/>
                <a:gd name="connsiteY2" fmla="*/ 182990 h 186650"/>
                <a:gd name="connsiteX3" fmla="*/ 67875 w 215976"/>
                <a:gd name="connsiteY3" fmla="*/ 180851 h 186650"/>
                <a:gd name="connsiteX4" fmla="*/ 235 w 215976"/>
                <a:gd name="connsiteY4" fmla="*/ 180851 h 186650"/>
                <a:gd name="connsiteX5" fmla="*/ 52380 w 215976"/>
                <a:gd name="connsiteY5" fmla="*/ 17429 h 186650"/>
                <a:gd name="connsiteX0" fmla="*/ 83197 w 246793"/>
                <a:gd name="connsiteY0" fmla="*/ 17429 h 186650"/>
                <a:gd name="connsiteX1" fmla="*/ 246330 w 246793"/>
                <a:gd name="connsiteY1" fmla="*/ 2900 h 186650"/>
                <a:gd name="connsiteX2" fmla="*/ 158465 w 246793"/>
                <a:gd name="connsiteY2" fmla="*/ 182990 h 186650"/>
                <a:gd name="connsiteX3" fmla="*/ 98692 w 246793"/>
                <a:gd name="connsiteY3" fmla="*/ 180851 h 186650"/>
                <a:gd name="connsiteX4" fmla="*/ 96 w 246793"/>
                <a:gd name="connsiteY4" fmla="*/ 180851 h 186650"/>
                <a:gd name="connsiteX5" fmla="*/ 83197 w 246793"/>
                <a:gd name="connsiteY5" fmla="*/ 17429 h 186650"/>
                <a:gd name="connsiteX0" fmla="*/ 83101 w 246697"/>
                <a:gd name="connsiteY0" fmla="*/ 17429 h 186650"/>
                <a:gd name="connsiteX1" fmla="*/ 246234 w 246697"/>
                <a:gd name="connsiteY1" fmla="*/ 2900 h 186650"/>
                <a:gd name="connsiteX2" fmla="*/ 158369 w 246697"/>
                <a:gd name="connsiteY2" fmla="*/ 182990 h 186650"/>
                <a:gd name="connsiteX3" fmla="*/ 98596 w 246697"/>
                <a:gd name="connsiteY3" fmla="*/ 180851 h 186650"/>
                <a:gd name="connsiteX4" fmla="*/ 0 w 246697"/>
                <a:gd name="connsiteY4" fmla="*/ 180851 h 186650"/>
                <a:gd name="connsiteX5" fmla="*/ 83101 w 246697"/>
                <a:gd name="connsiteY5" fmla="*/ 17429 h 186650"/>
                <a:gd name="connsiteX0" fmla="*/ 83101 w 246697"/>
                <a:gd name="connsiteY0" fmla="*/ 17429 h 203455"/>
                <a:gd name="connsiteX1" fmla="*/ 246234 w 246697"/>
                <a:gd name="connsiteY1" fmla="*/ 2900 h 203455"/>
                <a:gd name="connsiteX2" fmla="*/ 158369 w 246697"/>
                <a:gd name="connsiteY2" fmla="*/ 182990 h 203455"/>
                <a:gd name="connsiteX3" fmla="*/ 0 w 246697"/>
                <a:gd name="connsiteY3" fmla="*/ 180851 h 203455"/>
                <a:gd name="connsiteX4" fmla="*/ 83101 w 246697"/>
                <a:gd name="connsiteY4" fmla="*/ 17429 h 203455"/>
                <a:gd name="connsiteX0" fmla="*/ 83101 w 246697"/>
                <a:gd name="connsiteY0" fmla="*/ 17429 h 198988"/>
                <a:gd name="connsiteX1" fmla="*/ 246234 w 246697"/>
                <a:gd name="connsiteY1" fmla="*/ 2900 h 198988"/>
                <a:gd name="connsiteX2" fmla="*/ 158369 w 246697"/>
                <a:gd name="connsiteY2" fmla="*/ 182990 h 198988"/>
                <a:gd name="connsiteX3" fmla="*/ 0 w 246697"/>
                <a:gd name="connsiteY3" fmla="*/ 180851 h 198988"/>
                <a:gd name="connsiteX4" fmla="*/ 83101 w 246697"/>
                <a:gd name="connsiteY4" fmla="*/ 17429 h 198988"/>
                <a:gd name="connsiteX0" fmla="*/ 83101 w 246697"/>
                <a:gd name="connsiteY0" fmla="*/ 17429 h 196252"/>
                <a:gd name="connsiteX1" fmla="*/ 246234 w 246697"/>
                <a:gd name="connsiteY1" fmla="*/ 2900 h 196252"/>
                <a:gd name="connsiteX2" fmla="*/ 158369 w 246697"/>
                <a:gd name="connsiteY2" fmla="*/ 182990 h 196252"/>
                <a:gd name="connsiteX3" fmla="*/ 0 w 246697"/>
                <a:gd name="connsiteY3" fmla="*/ 180851 h 196252"/>
                <a:gd name="connsiteX4" fmla="*/ 83101 w 246697"/>
                <a:gd name="connsiteY4" fmla="*/ 17429 h 19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697" h="196252">
                  <a:moveTo>
                    <a:pt x="83101" y="17429"/>
                  </a:moveTo>
                  <a:cubicBezTo>
                    <a:pt x="121799" y="-9411"/>
                    <a:pt x="162649" y="2691"/>
                    <a:pt x="246234" y="2900"/>
                  </a:cubicBezTo>
                  <a:cubicBezTo>
                    <a:pt x="253579" y="34106"/>
                    <a:pt x="171466" y="150950"/>
                    <a:pt x="158369" y="182990"/>
                  </a:cubicBezTo>
                  <a:cubicBezTo>
                    <a:pt x="105424" y="200742"/>
                    <a:pt x="95889" y="201300"/>
                    <a:pt x="0" y="180851"/>
                  </a:cubicBezTo>
                  <a:cubicBezTo>
                    <a:pt x="28374" y="101226"/>
                    <a:pt x="47221" y="47087"/>
                    <a:pt x="83101" y="17429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21299999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5" name="Oval 17">
              <a:extLst>
                <a:ext uri="{FF2B5EF4-FFF2-40B4-BE49-F238E27FC236}">
                  <a16:creationId xmlns:a16="http://schemas.microsoft.com/office/drawing/2014/main" id="{34F10E9B-D857-466A-850A-06DA71F6C208}"/>
                </a:ext>
              </a:extLst>
            </p:cNvPr>
            <p:cNvSpPr/>
            <p:nvPr/>
          </p:nvSpPr>
          <p:spPr>
            <a:xfrm>
              <a:off x="294391" y="1906572"/>
              <a:ext cx="1336029" cy="259494"/>
            </a:xfrm>
            <a:custGeom>
              <a:avLst/>
              <a:gdLst>
                <a:gd name="connsiteX0" fmla="*/ 0 w 1078706"/>
                <a:gd name="connsiteY0" fmla="*/ 90500 h 180999"/>
                <a:gd name="connsiteX1" fmla="*/ 539353 w 1078706"/>
                <a:gd name="connsiteY1" fmla="*/ 0 h 180999"/>
                <a:gd name="connsiteX2" fmla="*/ 1078706 w 1078706"/>
                <a:gd name="connsiteY2" fmla="*/ 90500 h 180999"/>
                <a:gd name="connsiteX3" fmla="*/ 539353 w 1078706"/>
                <a:gd name="connsiteY3" fmla="*/ 181000 h 180999"/>
                <a:gd name="connsiteX4" fmla="*/ 0 w 1078706"/>
                <a:gd name="connsiteY4" fmla="*/ 90500 h 180999"/>
                <a:gd name="connsiteX0" fmla="*/ 0 w 1112044"/>
                <a:gd name="connsiteY0" fmla="*/ 138983 h 185577"/>
                <a:gd name="connsiteX1" fmla="*/ 572691 w 1112044"/>
                <a:gd name="connsiteY1" fmla="*/ 858 h 185577"/>
                <a:gd name="connsiteX2" fmla="*/ 1112044 w 1112044"/>
                <a:gd name="connsiteY2" fmla="*/ 91358 h 185577"/>
                <a:gd name="connsiteX3" fmla="*/ 572691 w 1112044"/>
                <a:gd name="connsiteY3" fmla="*/ 181858 h 185577"/>
                <a:gd name="connsiteX4" fmla="*/ 0 w 1112044"/>
                <a:gd name="connsiteY4" fmla="*/ 138983 h 185577"/>
                <a:gd name="connsiteX0" fmla="*/ 0 w 1209675"/>
                <a:gd name="connsiteY0" fmla="*/ 138546 h 207097"/>
                <a:gd name="connsiteX1" fmla="*/ 572691 w 1209675"/>
                <a:gd name="connsiteY1" fmla="*/ 421 h 207097"/>
                <a:gd name="connsiteX2" fmla="*/ 1209675 w 1209675"/>
                <a:gd name="connsiteY2" fmla="*/ 183790 h 207097"/>
                <a:gd name="connsiteX3" fmla="*/ 572691 w 1209675"/>
                <a:gd name="connsiteY3" fmla="*/ 181421 h 207097"/>
                <a:gd name="connsiteX4" fmla="*/ 0 w 1209675"/>
                <a:gd name="connsiteY4" fmla="*/ 138546 h 207097"/>
                <a:gd name="connsiteX0" fmla="*/ 5 w 1209680"/>
                <a:gd name="connsiteY0" fmla="*/ 138489 h 214864"/>
                <a:gd name="connsiteX1" fmla="*/ 572696 w 1209680"/>
                <a:gd name="connsiteY1" fmla="*/ 364 h 214864"/>
                <a:gd name="connsiteX2" fmla="*/ 1209680 w 1209680"/>
                <a:gd name="connsiteY2" fmla="*/ 183733 h 214864"/>
                <a:gd name="connsiteX3" fmla="*/ 582221 w 1209680"/>
                <a:gd name="connsiteY3" fmla="*/ 202795 h 214864"/>
                <a:gd name="connsiteX4" fmla="*/ 5 w 1209680"/>
                <a:gd name="connsiteY4" fmla="*/ 138489 h 214864"/>
                <a:gd name="connsiteX0" fmla="*/ 108 w 1209783"/>
                <a:gd name="connsiteY0" fmla="*/ 136114 h 212489"/>
                <a:gd name="connsiteX1" fmla="*/ 627568 w 1209783"/>
                <a:gd name="connsiteY1" fmla="*/ 370 h 212489"/>
                <a:gd name="connsiteX2" fmla="*/ 1209783 w 1209783"/>
                <a:gd name="connsiteY2" fmla="*/ 181358 h 212489"/>
                <a:gd name="connsiteX3" fmla="*/ 582324 w 1209783"/>
                <a:gd name="connsiteY3" fmla="*/ 200420 h 212489"/>
                <a:gd name="connsiteX4" fmla="*/ 108 w 1209783"/>
                <a:gd name="connsiteY4" fmla="*/ 136114 h 212489"/>
                <a:gd name="connsiteX0" fmla="*/ 17320 w 1226995"/>
                <a:gd name="connsiteY0" fmla="*/ 142298 h 218673"/>
                <a:gd name="connsiteX1" fmla="*/ 197038 w 1226995"/>
                <a:gd name="connsiteY1" fmla="*/ 49415 h 218673"/>
                <a:gd name="connsiteX2" fmla="*/ 644780 w 1226995"/>
                <a:gd name="connsiteY2" fmla="*/ 6554 h 218673"/>
                <a:gd name="connsiteX3" fmla="*/ 1226995 w 1226995"/>
                <a:gd name="connsiteY3" fmla="*/ 187542 h 218673"/>
                <a:gd name="connsiteX4" fmla="*/ 599536 w 1226995"/>
                <a:gd name="connsiteY4" fmla="*/ 206604 h 218673"/>
                <a:gd name="connsiteX5" fmla="*/ 17320 w 1226995"/>
                <a:gd name="connsiteY5" fmla="*/ 142298 h 218673"/>
                <a:gd name="connsiteX0" fmla="*/ 17320 w 1226995"/>
                <a:gd name="connsiteY0" fmla="*/ 162054 h 238429"/>
                <a:gd name="connsiteX1" fmla="*/ 197038 w 1226995"/>
                <a:gd name="connsiteY1" fmla="*/ 69171 h 238429"/>
                <a:gd name="connsiteX2" fmla="*/ 647161 w 1226995"/>
                <a:gd name="connsiteY2" fmla="*/ 4878 h 238429"/>
                <a:gd name="connsiteX3" fmla="*/ 1226995 w 1226995"/>
                <a:gd name="connsiteY3" fmla="*/ 207298 h 238429"/>
                <a:gd name="connsiteX4" fmla="*/ 599536 w 1226995"/>
                <a:gd name="connsiteY4" fmla="*/ 226360 h 238429"/>
                <a:gd name="connsiteX5" fmla="*/ 17320 w 1226995"/>
                <a:gd name="connsiteY5" fmla="*/ 162054 h 238429"/>
                <a:gd name="connsiteX0" fmla="*/ 17320 w 1226995"/>
                <a:gd name="connsiteY0" fmla="*/ 159120 h 235495"/>
                <a:gd name="connsiteX1" fmla="*/ 197038 w 1226995"/>
                <a:gd name="connsiteY1" fmla="*/ 66237 h 235495"/>
                <a:gd name="connsiteX2" fmla="*/ 647161 w 1226995"/>
                <a:gd name="connsiteY2" fmla="*/ 1944 h 235495"/>
                <a:gd name="connsiteX3" fmla="*/ 1226995 w 1226995"/>
                <a:gd name="connsiteY3" fmla="*/ 204364 h 235495"/>
                <a:gd name="connsiteX4" fmla="*/ 599536 w 1226995"/>
                <a:gd name="connsiteY4" fmla="*/ 223426 h 235495"/>
                <a:gd name="connsiteX5" fmla="*/ 17320 w 1226995"/>
                <a:gd name="connsiteY5" fmla="*/ 159120 h 235495"/>
                <a:gd name="connsiteX0" fmla="*/ 17320 w 1226995"/>
                <a:gd name="connsiteY0" fmla="*/ 157461 h 233836"/>
                <a:gd name="connsiteX1" fmla="*/ 197038 w 1226995"/>
                <a:gd name="connsiteY1" fmla="*/ 64578 h 233836"/>
                <a:gd name="connsiteX2" fmla="*/ 647161 w 1226995"/>
                <a:gd name="connsiteY2" fmla="*/ 285 h 233836"/>
                <a:gd name="connsiteX3" fmla="*/ 1226995 w 1226995"/>
                <a:gd name="connsiteY3" fmla="*/ 202705 h 233836"/>
                <a:gd name="connsiteX4" fmla="*/ 599536 w 1226995"/>
                <a:gd name="connsiteY4" fmla="*/ 221767 h 233836"/>
                <a:gd name="connsiteX5" fmla="*/ 17320 w 1226995"/>
                <a:gd name="connsiteY5" fmla="*/ 157461 h 233836"/>
                <a:gd name="connsiteX0" fmla="*/ 17320 w 1355295"/>
                <a:gd name="connsiteY0" fmla="*/ 187674 h 255779"/>
                <a:gd name="connsiteX1" fmla="*/ 197038 w 1355295"/>
                <a:gd name="connsiteY1" fmla="*/ 94791 h 255779"/>
                <a:gd name="connsiteX2" fmla="*/ 647161 w 1355295"/>
                <a:gd name="connsiteY2" fmla="*/ 30498 h 255779"/>
                <a:gd name="connsiteX3" fmla="*/ 1318607 w 1355295"/>
                <a:gd name="connsiteY3" fmla="*/ 13828 h 255779"/>
                <a:gd name="connsiteX4" fmla="*/ 1226995 w 1355295"/>
                <a:gd name="connsiteY4" fmla="*/ 232918 h 255779"/>
                <a:gd name="connsiteX5" fmla="*/ 599536 w 1355295"/>
                <a:gd name="connsiteY5" fmla="*/ 251980 h 255779"/>
                <a:gd name="connsiteX6" fmla="*/ 17320 w 1355295"/>
                <a:gd name="connsiteY6" fmla="*/ 187674 h 255779"/>
                <a:gd name="connsiteX0" fmla="*/ 5652 w 1343627"/>
                <a:gd name="connsiteY0" fmla="*/ 186628 h 254733"/>
                <a:gd name="connsiteX1" fmla="*/ 311576 w 1343627"/>
                <a:gd name="connsiteY1" fmla="*/ 58026 h 254733"/>
                <a:gd name="connsiteX2" fmla="*/ 635493 w 1343627"/>
                <a:gd name="connsiteY2" fmla="*/ 29452 h 254733"/>
                <a:gd name="connsiteX3" fmla="*/ 1306939 w 1343627"/>
                <a:gd name="connsiteY3" fmla="*/ 12782 h 254733"/>
                <a:gd name="connsiteX4" fmla="*/ 1215327 w 1343627"/>
                <a:gd name="connsiteY4" fmla="*/ 231872 h 254733"/>
                <a:gd name="connsiteX5" fmla="*/ 587868 w 1343627"/>
                <a:gd name="connsiteY5" fmla="*/ 250934 h 254733"/>
                <a:gd name="connsiteX6" fmla="*/ 5652 w 1343627"/>
                <a:gd name="connsiteY6" fmla="*/ 186628 h 254733"/>
                <a:gd name="connsiteX0" fmla="*/ 5652 w 1343627"/>
                <a:gd name="connsiteY0" fmla="*/ 186628 h 254733"/>
                <a:gd name="connsiteX1" fmla="*/ 311576 w 1343627"/>
                <a:gd name="connsiteY1" fmla="*/ 58026 h 254733"/>
                <a:gd name="connsiteX2" fmla="*/ 635493 w 1343627"/>
                <a:gd name="connsiteY2" fmla="*/ 29452 h 254733"/>
                <a:gd name="connsiteX3" fmla="*/ 1306939 w 1343627"/>
                <a:gd name="connsiteY3" fmla="*/ 12782 h 254733"/>
                <a:gd name="connsiteX4" fmla="*/ 1215327 w 1343627"/>
                <a:gd name="connsiteY4" fmla="*/ 231872 h 254733"/>
                <a:gd name="connsiteX5" fmla="*/ 587868 w 1343627"/>
                <a:gd name="connsiteY5" fmla="*/ 250934 h 254733"/>
                <a:gd name="connsiteX6" fmla="*/ 5652 w 1343627"/>
                <a:gd name="connsiteY6" fmla="*/ 186628 h 254733"/>
                <a:gd name="connsiteX0" fmla="*/ 5568 w 1343543"/>
                <a:gd name="connsiteY0" fmla="*/ 186628 h 243760"/>
                <a:gd name="connsiteX1" fmla="*/ 311492 w 1343543"/>
                <a:gd name="connsiteY1" fmla="*/ 58026 h 243760"/>
                <a:gd name="connsiteX2" fmla="*/ 635409 w 1343543"/>
                <a:gd name="connsiteY2" fmla="*/ 29452 h 243760"/>
                <a:gd name="connsiteX3" fmla="*/ 1306855 w 1343543"/>
                <a:gd name="connsiteY3" fmla="*/ 12782 h 243760"/>
                <a:gd name="connsiteX4" fmla="*/ 1215243 w 1343543"/>
                <a:gd name="connsiteY4" fmla="*/ 231872 h 243760"/>
                <a:gd name="connsiteX5" fmla="*/ 585403 w 1343543"/>
                <a:gd name="connsiteY5" fmla="*/ 229503 h 243760"/>
                <a:gd name="connsiteX6" fmla="*/ 5568 w 1343543"/>
                <a:gd name="connsiteY6" fmla="*/ 186628 h 243760"/>
                <a:gd name="connsiteX0" fmla="*/ 5568 w 1340383"/>
                <a:gd name="connsiteY0" fmla="*/ 186628 h 229579"/>
                <a:gd name="connsiteX1" fmla="*/ 311492 w 1340383"/>
                <a:gd name="connsiteY1" fmla="*/ 58026 h 229579"/>
                <a:gd name="connsiteX2" fmla="*/ 635409 w 1340383"/>
                <a:gd name="connsiteY2" fmla="*/ 29452 h 229579"/>
                <a:gd name="connsiteX3" fmla="*/ 1306855 w 1340383"/>
                <a:gd name="connsiteY3" fmla="*/ 12782 h 229579"/>
                <a:gd name="connsiteX4" fmla="*/ 1196193 w 1340383"/>
                <a:gd name="connsiteY4" fmla="*/ 193772 h 229579"/>
                <a:gd name="connsiteX5" fmla="*/ 585403 w 1340383"/>
                <a:gd name="connsiteY5" fmla="*/ 229503 h 229579"/>
                <a:gd name="connsiteX6" fmla="*/ 5568 w 1340383"/>
                <a:gd name="connsiteY6" fmla="*/ 186628 h 229579"/>
                <a:gd name="connsiteX0" fmla="*/ 5568 w 1337389"/>
                <a:gd name="connsiteY0" fmla="*/ 186628 h 231377"/>
                <a:gd name="connsiteX1" fmla="*/ 311492 w 1337389"/>
                <a:gd name="connsiteY1" fmla="*/ 58026 h 231377"/>
                <a:gd name="connsiteX2" fmla="*/ 635409 w 1337389"/>
                <a:gd name="connsiteY2" fmla="*/ 29452 h 231377"/>
                <a:gd name="connsiteX3" fmla="*/ 1306855 w 1337389"/>
                <a:gd name="connsiteY3" fmla="*/ 12782 h 231377"/>
                <a:gd name="connsiteX4" fmla="*/ 1174761 w 1337389"/>
                <a:gd name="connsiteY4" fmla="*/ 134240 h 231377"/>
                <a:gd name="connsiteX5" fmla="*/ 585403 w 1337389"/>
                <a:gd name="connsiteY5" fmla="*/ 229503 h 231377"/>
                <a:gd name="connsiteX6" fmla="*/ 5568 w 1337389"/>
                <a:gd name="connsiteY6" fmla="*/ 186628 h 231377"/>
                <a:gd name="connsiteX0" fmla="*/ 5568 w 1337088"/>
                <a:gd name="connsiteY0" fmla="*/ 186628 h 265597"/>
                <a:gd name="connsiteX1" fmla="*/ 311492 w 1337088"/>
                <a:gd name="connsiteY1" fmla="*/ 58026 h 265597"/>
                <a:gd name="connsiteX2" fmla="*/ 635409 w 1337088"/>
                <a:gd name="connsiteY2" fmla="*/ 29452 h 265597"/>
                <a:gd name="connsiteX3" fmla="*/ 1306855 w 1337088"/>
                <a:gd name="connsiteY3" fmla="*/ 12782 h 265597"/>
                <a:gd name="connsiteX4" fmla="*/ 1172380 w 1337088"/>
                <a:gd name="connsiteY4" fmla="*/ 258065 h 265597"/>
                <a:gd name="connsiteX5" fmla="*/ 585403 w 1337088"/>
                <a:gd name="connsiteY5" fmla="*/ 229503 h 265597"/>
                <a:gd name="connsiteX6" fmla="*/ 5568 w 1337088"/>
                <a:gd name="connsiteY6" fmla="*/ 186628 h 265597"/>
                <a:gd name="connsiteX0" fmla="*/ 5568 w 1336029"/>
                <a:gd name="connsiteY0" fmla="*/ 186628 h 265597"/>
                <a:gd name="connsiteX1" fmla="*/ 311492 w 1336029"/>
                <a:gd name="connsiteY1" fmla="*/ 58026 h 265597"/>
                <a:gd name="connsiteX2" fmla="*/ 635409 w 1336029"/>
                <a:gd name="connsiteY2" fmla="*/ 29452 h 265597"/>
                <a:gd name="connsiteX3" fmla="*/ 1306855 w 1336029"/>
                <a:gd name="connsiteY3" fmla="*/ 12782 h 265597"/>
                <a:gd name="connsiteX4" fmla="*/ 1172380 w 1336029"/>
                <a:gd name="connsiteY4" fmla="*/ 258065 h 265597"/>
                <a:gd name="connsiteX5" fmla="*/ 585403 w 1336029"/>
                <a:gd name="connsiteY5" fmla="*/ 229503 h 265597"/>
                <a:gd name="connsiteX6" fmla="*/ 5568 w 1336029"/>
                <a:gd name="connsiteY6" fmla="*/ 186628 h 265597"/>
                <a:gd name="connsiteX0" fmla="*/ 5568 w 1336029"/>
                <a:gd name="connsiteY0" fmla="*/ 186628 h 259494"/>
                <a:gd name="connsiteX1" fmla="*/ 311492 w 1336029"/>
                <a:gd name="connsiteY1" fmla="*/ 58026 h 259494"/>
                <a:gd name="connsiteX2" fmla="*/ 635409 w 1336029"/>
                <a:gd name="connsiteY2" fmla="*/ 29452 h 259494"/>
                <a:gd name="connsiteX3" fmla="*/ 1306855 w 1336029"/>
                <a:gd name="connsiteY3" fmla="*/ 12782 h 259494"/>
                <a:gd name="connsiteX4" fmla="*/ 1172380 w 1336029"/>
                <a:gd name="connsiteY4" fmla="*/ 258065 h 259494"/>
                <a:gd name="connsiteX5" fmla="*/ 585403 w 1336029"/>
                <a:gd name="connsiteY5" fmla="*/ 229503 h 259494"/>
                <a:gd name="connsiteX6" fmla="*/ 5568 w 1336029"/>
                <a:gd name="connsiteY6" fmla="*/ 186628 h 25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6029" h="259494">
                  <a:moveTo>
                    <a:pt x="5568" y="186628"/>
                  </a:moveTo>
                  <a:cubicBezTo>
                    <a:pt x="-40084" y="158049"/>
                    <a:pt x="206915" y="80650"/>
                    <a:pt x="311492" y="58026"/>
                  </a:cubicBezTo>
                  <a:cubicBezTo>
                    <a:pt x="413688" y="21114"/>
                    <a:pt x="469515" y="36993"/>
                    <a:pt x="635409" y="29452"/>
                  </a:cubicBezTo>
                  <a:cubicBezTo>
                    <a:pt x="801303" y="21911"/>
                    <a:pt x="1210216" y="-20955"/>
                    <a:pt x="1306855" y="12782"/>
                  </a:cubicBezTo>
                  <a:cubicBezTo>
                    <a:pt x="1403494" y="46519"/>
                    <a:pt x="1234281" y="229088"/>
                    <a:pt x="1172380" y="258065"/>
                  </a:cubicBezTo>
                  <a:cubicBezTo>
                    <a:pt x="1060472" y="265610"/>
                    <a:pt x="779872" y="241409"/>
                    <a:pt x="585403" y="229503"/>
                  </a:cubicBezTo>
                  <a:cubicBezTo>
                    <a:pt x="390934" y="217597"/>
                    <a:pt x="51220" y="215207"/>
                    <a:pt x="5568" y="186628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6" name="Rectangle: Rounded Corners 22">
              <a:extLst>
                <a:ext uri="{FF2B5EF4-FFF2-40B4-BE49-F238E27FC236}">
                  <a16:creationId xmlns:a16="http://schemas.microsoft.com/office/drawing/2014/main" id="{5704D917-8636-4670-A567-42FECC85BACF}"/>
                </a:ext>
              </a:extLst>
            </p:cNvPr>
            <p:cNvSpPr/>
            <p:nvPr/>
          </p:nvSpPr>
          <p:spPr>
            <a:xfrm rot="2454462">
              <a:off x="1064681" y="1457336"/>
              <a:ext cx="233451" cy="1087799"/>
            </a:xfrm>
            <a:custGeom>
              <a:avLst/>
              <a:gdLst>
                <a:gd name="connsiteX0" fmla="*/ 0 w 271463"/>
                <a:gd name="connsiteY0" fmla="*/ 45245 h 1025665"/>
                <a:gd name="connsiteX1" fmla="*/ 45245 w 271463"/>
                <a:gd name="connsiteY1" fmla="*/ 0 h 1025665"/>
                <a:gd name="connsiteX2" fmla="*/ 226218 w 271463"/>
                <a:gd name="connsiteY2" fmla="*/ 0 h 1025665"/>
                <a:gd name="connsiteX3" fmla="*/ 271463 w 271463"/>
                <a:gd name="connsiteY3" fmla="*/ 45245 h 1025665"/>
                <a:gd name="connsiteX4" fmla="*/ 271463 w 271463"/>
                <a:gd name="connsiteY4" fmla="*/ 980420 h 1025665"/>
                <a:gd name="connsiteX5" fmla="*/ 226218 w 271463"/>
                <a:gd name="connsiteY5" fmla="*/ 1025665 h 1025665"/>
                <a:gd name="connsiteX6" fmla="*/ 45245 w 271463"/>
                <a:gd name="connsiteY6" fmla="*/ 1025665 h 1025665"/>
                <a:gd name="connsiteX7" fmla="*/ 0 w 271463"/>
                <a:gd name="connsiteY7" fmla="*/ 980420 h 1025665"/>
                <a:gd name="connsiteX8" fmla="*/ 0 w 271463"/>
                <a:gd name="connsiteY8" fmla="*/ 45245 h 1025665"/>
                <a:gd name="connsiteX0" fmla="*/ 0 w 271463"/>
                <a:gd name="connsiteY0" fmla="*/ 45245 h 1064419"/>
                <a:gd name="connsiteX1" fmla="*/ 45245 w 271463"/>
                <a:gd name="connsiteY1" fmla="*/ 0 h 1064419"/>
                <a:gd name="connsiteX2" fmla="*/ 226218 w 271463"/>
                <a:gd name="connsiteY2" fmla="*/ 0 h 1064419"/>
                <a:gd name="connsiteX3" fmla="*/ 271463 w 271463"/>
                <a:gd name="connsiteY3" fmla="*/ 45245 h 1064419"/>
                <a:gd name="connsiteX4" fmla="*/ 271463 w 271463"/>
                <a:gd name="connsiteY4" fmla="*/ 980420 h 1064419"/>
                <a:gd name="connsiteX5" fmla="*/ 226218 w 271463"/>
                <a:gd name="connsiteY5" fmla="*/ 1025665 h 1064419"/>
                <a:gd name="connsiteX6" fmla="*/ 91427 w 271463"/>
                <a:gd name="connsiteY6" fmla="*/ 1064419 h 1064419"/>
                <a:gd name="connsiteX7" fmla="*/ 0 w 271463"/>
                <a:gd name="connsiteY7" fmla="*/ 980420 h 1064419"/>
                <a:gd name="connsiteX8" fmla="*/ 0 w 271463"/>
                <a:gd name="connsiteY8" fmla="*/ 45245 h 1064419"/>
                <a:gd name="connsiteX0" fmla="*/ 0 w 271463"/>
                <a:gd name="connsiteY0" fmla="*/ 45245 h 1064419"/>
                <a:gd name="connsiteX1" fmla="*/ 45245 w 271463"/>
                <a:gd name="connsiteY1" fmla="*/ 0 h 1064419"/>
                <a:gd name="connsiteX2" fmla="*/ 226218 w 271463"/>
                <a:gd name="connsiteY2" fmla="*/ 0 h 1064419"/>
                <a:gd name="connsiteX3" fmla="*/ 271463 w 271463"/>
                <a:gd name="connsiteY3" fmla="*/ 45245 h 1064419"/>
                <a:gd name="connsiteX4" fmla="*/ 271463 w 271463"/>
                <a:gd name="connsiteY4" fmla="*/ 980420 h 1064419"/>
                <a:gd name="connsiteX5" fmla="*/ 226218 w 271463"/>
                <a:gd name="connsiteY5" fmla="*/ 1025665 h 1064419"/>
                <a:gd name="connsiteX6" fmla="*/ 91427 w 271463"/>
                <a:gd name="connsiteY6" fmla="*/ 1064419 h 1064419"/>
                <a:gd name="connsiteX7" fmla="*/ 71500 w 271463"/>
                <a:gd name="connsiteY7" fmla="*/ 972031 h 1064419"/>
                <a:gd name="connsiteX8" fmla="*/ 0 w 271463"/>
                <a:gd name="connsiteY8" fmla="*/ 45245 h 1064419"/>
                <a:gd name="connsiteX0" fmla="*/ 52841 w 231453"/>
                <a:gd name="connsiteY0" fmla="*/ 68769 h 1064419"/>
                <a:gd name="connsiteX1" fmla="*/ 5235 w 231453"/>
                <a:gd name="connsiteY1" fmla="*/ 0 h 1064419"/>
                <a:gd name="connsiteX2" fmla="*/ 186208 w 231453"/>
                <a:gd name="connsiteY2" fmla="*/ 0 h 1064419"/>
                <a:gd name="connsiteX3" fmla="*/ 231453 w 231453"/>
                <a:gd name="connsiteY3" fmla="*/ 45245 h 1064419"/>
                <a:gd name="connsiteX4" fmla="*/ 231453 w 231453"/>
                <a:gd name="connsiteY4" fmla="*/ 980420 h 1064419"/>
                <a:gd name="connsiteX5" fmla="*/ 186208 w 231453"/>
                <a:gd name="connsiteY5" fmla="*/ 1025665 h 1064419"/>
                <a:gd name="connsiteX6" fmla="*/ 51417 w 231453"/>
                <a:gd name="connsiteY6" fmla="*/ 1064419 h 1064419"/>
                <a:gd name="connsiteX7" fmla="*/ 31490 w 231453"/>
                <a:gd name="connsiteY7" fmla="*/ 972031 h 1064419"/>
                <a:gd name="connsiteX8" fmla="*/ 52841 w 231453"/>
                <a:gd name="connsiteY8" fmla="*/ 68769 h 1064419"/>
                <a:gd name="connsiteX0" fmla="*/ 17660 w 235502"/>
                <a:gd name="connsiteY0" fmla="*/ 74402 h 1064419"/>
                <a:gd name="connsiteX1" fmla="*/ 9284 w 235502"/>
                <a:gd name="connsiteY1" fmla="*/ 0 h 1064419"/>
                <a:gd name="connsiteX2" fmla="*/ 190257 w 235502"/>
                <a:gd name="connsiteY2" fmla="*/ 0 h 1064419"/>
                <a:gd name="connsiteX3" fmla="*/ 235502 w 235502"/>
                <a:gd name="connsiteY3" fmla="*/ 45245 h 1064419"/>
                <a:gd name="connsiteX4" fmla="*/ 235502 w 235502"/>
                <a:gd name="connsiteY4" fmla="*/ 980420 h 1064419"/>
                <a:gd name="connsiteX5" fmla="*/ 190257 w 235502"/>
                <a:gd name="connsiteY5" fmla="*/ 1025665 h 1064419"/>
                <a:gd name="connsiteX6" fmla="*/ 55466 w 235502"/>
                <a:gd name="connsiteY6" fmla="*/ 1064419 h 1064419"/>
                <a:gd name="connsiteX7" fmla="*/ 35539 w 235502"/>
                <a:gd name="connsiteY7" fmla="*/ 972031 h 1064419"/>
                <a:gd name="connsiteX8" fmla="*/ 17660 w 235502"/>
                <a:gd name="connsiteY8" fmla="*/ 74402 h 1064419"/>
                <a:gd name="connsiteX0" fmla="*/ 168 w 218010"/>
                <a:gd name="connsiteY0" fmla="*/ 74402 h 1064419"/>
                <a:gd name="connsiteX1" fmla="*/ 21660 w 218010"/>
                <a:gd name="connsiteY1" fmla="*/ 30835 h 1064419"/>
                <a:gd name="connsiteX2" fmla="*/ 172765 w 218010"/>
                <a:gd name="connsiteY2" fmla="*/ 0 h 1064419"/>
                <a:gd name="connsiteX3" fmla="*/ 218010 w 218010"/>
                <a:gd name="connsiteY3" fmla="*/ 45245 h 1064419"/>
                <a:gd name="connsiteX4" fmla="*/ 218010 w 218010"/>
                <a:gd name="connsiteY4" fmla="*/ 980420 h 1064419"/>
                <a:gd name="connsiteX5" fmla="*/ 172765 w 218010"/>
                <a:gd name="connsiteY5" fmla="*/ 1025665 h 1064419"/>
                <a:gd name="connsiteX6" fmla="*/ 37974 w 218010"/>
                <a:gd name="connsiteY6" fmla="*/ 1064419 h 1064419"/>
                <a:gd name="connsiteX7" fmla="*/ 18047 w 218010"/>
                <a:gd name="connsiteY7" fmla="*/ 972031 h 1064419"/>
                <a:gd name="connsiteX8" fmla="*/ 168 w 218010"/>
                <a:gd name="connsiteY8" fmla="*/ 74402 h 1064419"/>
                <a:gd name="connsiteX0" fmla="*/ 168 w 218010"/>
                <a:gd name="connsiteY0" fmla="*/ 129156 h 1119173"/>
                <a:gd name="connsiteX1" fmla="*/ 21660 w 218010"/>
                <a:gd name="connsiteY1" fmla="*/ 85589 h 1119173"/>
                <a:gd name="connsiteX2" fmla="*/ 172765 w 218010"/>
                <a:gd name="connsiteY2" fmla="*/ 54754 h 1119173"/>
                <a:gd name="connsiteX3" fmla="*/ 166653 w 218010"/>
                <a:gd name="connsiteY3" fmla="*/ 17219 h 1119173"/>
                <a:gd name="connsiteX4" fmla="*/ 218010 w 218010"/>
                <a:gd name="connsiteY4" fmla="*/ 99999 h 1119173"/>
                <a:gd name="connsiteX5" fmla="*/ 218010 w 218010"/>
                <a:gd name="connsiteY5" fmla="*/ 1035174 h 1119173"/>
                <a:gd name="connsiteX6" fmla="*/ 172765 w 218010"/>
                <a:gd name="connsiteY6" fmla="*/ 1080419 h 1119173"/>
                <a:gd name="connsiteX7" fmla="*/ 37974 w 218010"/>
                <a:gd name="connsiteY7" fmla="*/ 1119173 h 1119173"/>
                <a:gd name="connsiteX8" fmla="*/ 18047 w 218010"/>
                <a:gd name="connsiteY8" fmla="*/ 1026785 h 1119173"/>
                <a:gd name="connsiteX9" fmla="*/ 168 w 218010"/>
                <a:gd name="connsiteY9" fmla="*/ 129156 h 1119173"/>
                <a:gd name="connsiteX0" fmla="*/ 168 w 218010"/>
                <a:gd name="connsiteY0" fmla="*/ 129156 h 1119173"/>
                <a:gd name="connsiteX1" fmla="*/ 21660 w 218010"/>
                <a:gd name="connsiteY1" fmla="*/ 85589 h 1119173"/>
                <a:gd name="connsiteX2" fmla="*/ 130540 w 218010"/>
                <a:gd name="connsiteY2" fmla="*/ 31476 h 1119173"/>
                <a:gd name="connsiteX3" fmla="*/ 166653 w 218010"/>
                <a:gd name="connsiteY3" fmla="*/ 17219 h 1119173"/>
                <a:gd name="connsiteX4" fmla="*/ 218010 w 218010"/>
                <a:gd name="connsiteY4" fmla="*/ 99999 h 1119173"/>
                <a:gd name="connsiteX5" fmla="*/ 218010 w 218010"/>
                <a:gd name="connsiteY5" fmla="*/ 1035174 h 1119173"/>
                <a:gd name="connsiteX6" fmla="*/ 172765 w 218010"/>
                <a:gd name="connsiteY6" fmla="*/ 1080419 h 1119173"/>
                <a:gd name="connsiteX7" fmla="*/ 37974 w 218010"/>
                <a:gd name="connsiteY7" fmla="*/ 1119173 h 1119173"/>
                <a:gd name="connsiteX8" fmla="*/ 18047 w 218010"/>
                <a:gd name="connsiteY8" fmla="*/ 1026785 h 1119173"/>
                <a:gd name="connsiteX9" fmla="*/ 168 w 218010"/>
                <a:gd name="connsiteY9" fmla="*/ 129156 h 1119173"/>
                <a:gd name="connsiteX0" fmla="*/ 168 w 218010"/>
                <a:gd name="connsiteY0" fmla="*/ 125816 h 1115833"/>
                <a:gd name="connsiteX1" fmla="*/ 21660 w 218010"/>
                <a:gd name="connsiteY1" fmla="*/ 82249 h 1115833"/>
                <a:gd name="connsiteX2" fmla="*/ 130540 w 218010"/>
                <a:gd name="connsiteY2" fmla="*/ 28136 h 1115833"/>
                <a:gd name="connsiteX3" fmla="*/ 218010 w 218010"/>
                <a:gd name="connsiteY3" fmla="*/ 96659 h 1115833"/>
                <a:gd name="connsiteX4" fmla="*/ 218010 w 218010"/>
                <a:gd name="connsiteY4" fmla="*/ 1031834 h 1115833"/>
                <a:gd name="connsiteX5" fmla="*/ 172765 w 218010"/>
                <a:gd name="connsiteY5" fmla="*/ 1077079 h 1115833"/>
                <a:gd name="connsiteX6" fmla="*/ 37974 w 218010"/>
                <a:gd name="connsiteY6" fmla="*/ 1115833 h 1115833"/>
                <a:gd name="connsiteX7" fmla="*/ 18047 w 218010"/>
                <a:gd name="connsiteY7" fmla="*/ 1023445 h 1115833"/>
                <a:gd name="connsiteX8" fmla="*/ 168 w 218010"/>
                <a:gd name="connsiteY8" fmla="*/ 125816 h 1115833"/>
                <a:gd name="connsiteX0" fmla="*/ 168 w 218010"/>
                <a:gd name="connsiteY0" fmla="*/ 97680 h 1087697"/>
                <a:gd name="connsiteX1" fmla="*/ 21660 w 218010"/>
                <a:gd name="connsiteY1" fmla="*/ 54113 h 1087697"/>
                <a:gd name="connsiteX2" fmla="*/ 130540 w 218010"/>
                <a:gd name="connsiteY2" fmla="*/ 0 h 1087697"/>
                <a:gd name="connsiteX3" fmla="*/ 110512 w 218010"/>
                <a:gd name="connsiteY3" fmla="*/ 155365 h 1087697"/>
                <a:gd name="connsiteX4" fmla="*/ 218010 w 218010"/>
                <a:gd name="connsiteY4" fmla="*/ 1003698 h 1087697"/>
                <a:gd name="connsiteX5" fmla="*/ 172765 w 218010"/>
                <a:gd name="connsiteY5" fmla="*/ 1048943 h 1087697"/>
                <a:gd name="connsiteX6" fmla="*/ 37974 w 218010"/>
                <a:gd name="connsiteY6" fmla="*/ 1087697 h 1087697"/>
                <a:gd name="connsiteX7" fmla="*/ 18047 w 218010"/>
                <a:gd name="connsiteY7" fmla="*/ 995309 h 1087697"/>
                <a:gd name="connsiteX8" fmla="*/ 168 w 218010"/>
                <a:gd name="connsiteY8" fmla="*/ 97680 h 1087697"/>
                <a:gd name="connsiteX0" fmla="*/ 168 w 218010"/>
                <a:gd name="connsiteY0" fmla="*/ 97782 h 1087799"/>
                <a:gd name="connsiteX1" fmla="*/ 21660 w 218010"/>
                <a:gd name="connsiteY1" fmla="*/ 54215 h 1087799"/>
                <a:gd name="connsiteX2" fmla="*/ 130540 w 218010"/>
                <a:gd name="connsiteY2" fmla="*/ 102 h 1087799"/>
                <a:gd name="connsiteX3" fmla="*/ 195689 w 218010"/>
                <a:gd name="connsiteY3" fmla="*/ 144680 h 1087799"/>
                <a:gd name="connsiteX4" fmla="*/ 218010 w 218010"/>
                <a:gd name="connsiteY4" fmla="*/ 1003800 h 1087799"/>
                <a:gd name="connsiteX5" fmla="*/ 172765 w 218010"/>
                <a:gd name="connsiteY5" fmla="*/ 1049045 h 1087799"/>
                <a:gd name="connsiteX6" fmla="*/ 37974 w 218010"/>
                <a:gd name="connsiteY6" fmla="*/ 1087799 h 1087799"/>
                <a:gd name="connsiteX7" fmla="*/ 18047 w 218010"/>
                <a:gd name="connsiteY7" fmla="*/ 995411 h 1087799"/>
                <a:gd name="connsiteX8" fmla="*/ 168 w 218010"/>
                <a:gd name="connsiteY8" fmla="*/ 97782 h 1087799"/>
                <a:gd name="connsiteX0" fmla="*/ 168 w 224803"/>
                <a:gd name="connsiteY0" fmla="*/ 97782 h 1087799"/>
                <a:gd name="connsiteX1" fmla="*/ 21660 w 224803"/>
                <a:gd name="connsiteY1" fmla="*/ 54215 h 1087799"/>
                <a:gd name="connsiteX2" fmla="*/ 130540 w 224803"/>
                <a:gd name="connsiteY2" fmla="*/ 102 h 1087799"/>
                <a:gd name="connsiteX3" fmla="*/ 195689 w 224803"/>
                <a:gd name="connsiteY3" fmla="*/ 144680 h 1087799"/>
                <a:gd name="connsiteX4" fmla="*/ 224803 w 224803"/>
                <a:gd name="connsiteY4" fmla="*/ 282049 h 1087799"/>
                <a:gd name="connsiteX5" fmla="*/ 218010 w 224803"/>
                <a:gd name="connsiteY5" fmla="*/ 1003800 h 1087799"/>
                <a:gd name="connsiteX6" fmla="*/ 172765 w 224803"/>
                <a:gd name="connsiteY6" fmla="*/ 1049045 h 1087799"/>
                <a:gd name="connsiteX7" fmla="*/ 37974 w 224803"/>
                <a:gd name="connsiteY7" fmla="*/ 1087799 h 1087799"/>
                <a:gd name="connsiteX8" fmla="*/ 18047 w 224803"/>
                <a:gd name="connsiteY8" fmla="*/ 995411 h 1087799"/>
                <a:gd name="connsiteX9" fmla="*/ 168 w 224803"/>
                <a:gd name="connsiteY9" fmla="*/ 97782 h 1087799"/>
                <a:gd name="connsiteX0" fmla="*/ 168 w 225020"/>
                <a:gd name="connsiteY0" fmla="*/ 97782 h 1087799"/>
                <a:gd name="connsiteX1" fmla="*/ 21660 w 225020"/>
                <a:gd name="connsiteY1" fmla="*/ 54215 h 1087799"/>
                <a:gd name="connsiteX2" fmla="*/ 130540 w 225020"/>
                <a:gd name="connsiteY2" fmla="*/ 102 h 1087799"/>
                <a:gd name="connsiteX3" fmla="*/ 195689 w 225020"/>
                <a:gd name="connsiteY3" fmla="*/ 144680 h 1087799"/>
                <a:gd name="connsiteX4" fmla="*/ 224803 w 225020"/>
                <a:gd name="connsiteY4" fmla="*/ 282049 h 1087799"/>
                <a:gd name="connsiteX5" fmla="*/ 143785 w 225020"/>
                <a:gd name="connsiteY5" fmla="*/ 635818 h 1087799"/>
                <a:gd name="connsiteX6" fmla="*/ 218010 w 225020"/>
                <a:gd name="connsiteY6" fmla="*/ 1003800 h 1087799"/>
                <a:gd name="connsiteX7" fmla="*/ 172765 w 225020"/>
                <a:gd name="connsiteY7" fmla="*/ 1049045 h 1087799"/>
                <a:gd name="connsiteX8" fmla="*/ 37974 w 225020"/>
                <a:gd name="connsiteY8" fmla="*/ 1087799 h 1087799"/>
                <a:gd name="connsiteX9" fmla="*/ 18047 w 225020"/>
                <a:gd name="connsiteY9" fmla="*/ 995411 h 1087799"/>
                <a:gd name="connsiteX10" fmla="*/ 168 w 225020"/>
                <a:gd name="connsiteY10" fmla="*/ 97782 h 1087799"/>
                <a:gd name="connsiteX0" fmla="*/ 168 w 233451"/>
                <a:gd name="connsiteY0" fmla="*/ 97782 h 1087799"/>
                <a:gd name="connsiteX1" fmla="*/ 21660 w 233451"/>
                <a:gd name="connsiteY1" fmla="*/ 54215 h 1087799"/>
                <a:gd name="connsiteX2" fmla="*/ 130540 w 233451"/>
                <a:gd name="connsiteY2" fmla="*/ 102 h 1087799"/>
                <a:gd name="connsiteX3" fmla="*/ 195689 w 233451"/>
                <a:gd name="connsiteY3" fmla="*/ 144680 h 1087799"/>
                <a:gd name="connsiteX4" fmla="*/ 224803 w 233451"/>
                <a:gd name="connsiteY4" fmla="*/ 282049 h 1087799"/>
                <a:gd name="connsiteX5" fmla="*/ 233277 w 233451"/>
                <a:gd name="connsiteY5" fmla="*/ 659101 h 1087799"/>
                <a:gd name="connsiteX6" fmla="*/ 218010 w 233451"/>
                <a:gd name="connsiteY6" fmla="*/ 1003800 h 1087799"/>
                <a:gd name="connsiteX7" fmla="*/ 172765 w 233451"/>
                <a:gd name="connsiteY7" fmla="*/ 1049045 h 1087799"/>
                <a:gd name="connsiteX8" fmla="*/ 37974 w 233451"/>
                <a:gd name="connsiteY8" fmla="*/ 1087799 h 1087799"/>
                <a:gd name="connsiteX9" fmla="*/ 18047 w 233451"/>
                <a:gd name="connsiteY9" fmla="*/ 995411 h 1087799"/>
                <a:gd name="connsiteX10" fmla="*/ 168 w 233451"/>
                <a:gd name="connsiteY10" fmla="*/ 97782 h 108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51" h="1087799">
                  <a:moveTo>
                    <a:pt x="168" y="97782"/>
                  </a:moveTo>
                  <a:cubicBezTo>
                    <a:pt x="168" y="72794"/>
                    <a:pt x="-3328" y="54215"/>
                    <a:pt x="21660" y="54215"/>
                  </a:cubicBezTo>
                  <a:lnTo>
                    <a:pt x="130540" y="102"/>
                  </a:lnTo>
                  <a:cubicBezTo>
                    <a:pt x="163265" y="2504"/>
                    <a:pt x="181111" y="-22603"/>
                    <a:pt x="195689" y="144680"/>
                  </a:cubicBezTo>
                  <a:cubicBezTo>
                    <a:pt x="196476" y="197147"/>
                    <a:pt x="224016" y="229582"/>
                    <a:pt x="224803" y="282049"/>
                  </a:cubicBezTo>
                  <a:cubicBezTo>
                    <a:pt x="229869" y="360948"/>
                    <a:pt x="234409" y="538809"/>
                    <a:pt x="233277" y="659101"/>
                  </a:cubicBezTo>
                  <a:cubicBezTo>
                    <a:pt x="232145" y="779393"/>
                    <a:pt x="226896" y="931971"/>
                    <a:pt x="218010" y="1003800"/>
                  </a:cubicBezTo>
                  <a:cubicBezTo>
                    <a:pt x="218010" y="1028788"/>
                    <a:pt x="197753" y="1049045"/>
                    <a:pt x="172765" y="1049045"/>
                  </a:cubicBezTo>
                  <a:cubicBezTo>
                    <a:pt x="112441" y="1049045"/>
                    <a:pt x="98298" y="1087799"/>
                    <a:pt x="37974" y="1087799"/>
                  </a:cubicBezTo>
                  <a:cubicBezTo>
                    <a:pt x="12986" y="1087799"/>
                    <a:pt x="18047" y="1020399"/>
                    <a:pt x="18047" y="995411"/>
                  </a:cubicBezTo>
                  <a:lnTo>
                    <a:pt x="168" y="97782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05C4741-86B0-4A84-A995-F7CFE3865C9A}"/>
                </a:ext>
              </a:extLst>
            </p:cNvPr>
            <p:cNvSpPr/>
            <p:nvPr/>
          </p:nvSpPr>
          <p:spPr>
            <a:xfrm flipH="1">
              <a:off x="1256468" y="2073404"/>
              <a:ext cx="45719" cy="191830"/>
            </a:xfrm>
            <a:custGeom>
              <a:avLst/>
              <a:gdLst>
                <a:gd name="connsiteX0" fmla="*/ 38111 w 38111"/>
                <a:gd name="connsiteY0" fmla="*/ 0 h 188119"/>
                <a:gd name="connsiteX1" fmla="*/ 11 w 38111"/>
                <a:gd name="connsiteY1" fmla="*/ 188119 h 188119"/>
                <a:gd name="connsiteX2" fmla="*/ 38111 w 38111"/>
                <a:gd name="connsiteY2" fmla="*/ 0 h 188119"/>
                <a:gd name="connsiteX0" fmla="*/ 22110 w 22110"/>
                <a:gd name="connsiteY0" fmla="*/ 0 h 195263"/>
                <a:gd name="connsiteX1" fmla="*/ 21 w 22110"/>
                <a:gd name="connsiteY1" fmla="*/ 195263 h 195263"/>
                <a:gd name="connsiteX2" fmla="*/ 22110 w 22110"/>
                <a:gd name="connsiteY2" fmla="*/ 0 h 195263"/>
                <a:gd name="connsiteX0" fmla="*/ 23705 w 23712"/>
                <a:gd name="connsiteY0" fmla="*/ 3129 h 199792"/>
                <a:gd name="connsiteX1" fmla="*/ 1616 w 23712"/>
                <a:gd name="connsiteY1" fmla="*/ 198392 h 199792"/>
                <a:gd name="connsiteX2" fmla="*/ 4136 w 23712"/>
                <a:gd name="connsiteY2" fmla="*/ 86473 h 199792"/>
                <a:gd name="connsiteX3" fmla="*/ 23705 w 23712"/>
                <a:gd name="connsiteY3" fmla="*/ 3129 h 199792"/>
                <a:gd name="connsiteX0" fmla="*/ 27527 w 27533"/>
                <a:gd name="connsiteY0" fmla="*/ 3524 h 190390"/>
                <a:gd name="connsiteX1" fmla="*/ 1879 w 27533"/>
                <a:gd name="connsiteY1" fmla="*/ 189262 h 190390"/>
                <a:gd name="connsiteX2" fmla="*/ 4399 w 27533"/>
                <a:gd name="connsiteY2" fmla="*/ 77343 h 190390"/>
                <a:gd name="connsiteX3" fmla="*/ 27527 w 27533"/>
                <a:gd name="connsiteY3" fmla="*/ 3524 h 190390"/>
                <a:gd name="connsiteX0" fmla="*/ 27527 w 27533"/>
                <a:gd name="connsiteY0" fmla="*/ 5487 h 191830"/>
                <a:gd name="connsiteX1" fmla="*/ 1879 w 27533"/>
                <a:gd name="connsiteY1" fmla="*/ 191225 h 191830"/>
                <a:gd name="connsiteX2" fmla="*/ 4399 w 27533"/>
                <a:gd name="connsiteY2" fmla="*/ 62638 h 191830"/>
                <a:gd name="connsiteX3" fmla="*/ 27527 w 27533"/>
                <a:gd name="connsiteY3" fmla="*/ 5487 h 19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33" h="191830">
                  <a:moveTo>
                    <a:pt x="27527" y="5487"/>
                  </a:moveTo>
                  <a:cubicBezTo>
                    <a:pt x="27107" y="26918"/>
                    <a:pt x="5734" y="181700"/>
                    <a:pt x="1879" y="191225"/>
                  </a:cubicBezTo>
                  <a:cubicBezTo>
                    <a:pt x="-1976" y="200750"/>
                    <a:pt x="718" y="95182"/>
                    <a:pt x="4399" y="62638"/>
                  </a:cubicBezTo>
                  <a:cubicBezTo>
                    <a:pt x="8080" y="30094"/>
                    <a:pt x="27947" y="-15944"/>
                    <a:pt x="27527" y="54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257194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3220E-FBBF-4249-BC4B-E8D19428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17"/>
            <a:ext cx="10515600" cy="985046"/>
          </a:xfrm>
        </p:spPr>
        <p:txBody>
          <a:bodyPr anchor="ctr"/>
          <a:lstStyle/>
          <a:p>
            <a:r>
              <a:rPr lang="en-US" dirty="0"/>
              <a:t>ALF Demonstration Nodes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FF68C-B40A-4335-84DA-A2F988B7D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JET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8E657-B71E-4608-A4F9-83F385969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EE37E88-8424-462C-95DB-609F371D753F}"/>
              </a:ext>
            </a:extLst>
          </p:cNvPr>
          <p:cNvGrpSpPr/>
          <p:nvPr/>
        </p:nvGrpSpPr>
        <p:grpSpPr>
          <a:xfrm>
            <a:off x="7452744" y="1037333"/>
            <a:ext cx="4546951" cy="1581341"/>
            <a:chOff x="458422" y="3027026"/>
            <a:chExt cx="4546951" cy="1581341"/>
          </a:xfrm>
        </p:grpSpPr>
        <p:pic>
          <p:nvPicPr>
            <p:cNvPr id="5" name="Graphic 4" descr="Quadcopter with solid fill">
              <a:extLst>
                <a:ext uri="{FF2B5EF4-FFF2-40B4-BE49-F238E27FC236}">
                  <a16:creationId xmlns:a16="http://schemas.microsoft.com/office/drawing/2014/main" id="{688F1519-7AB3-41EB-882B-7BA5C2142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8422" y="3027026"/>
              <a:ext cx="914400" cy="914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F5B799-FB2B-4AC2-8096-872D0284B993}"/>
                </a:ext>
              </a:extLst>
            </p:cNvPr>
            <p:cNvSpPr txBox="1"/>
            <p:nvPr/>
          </p:nvSpPr>
          <p:spPr>
            <a:xfrm>
              <a:off x="1466847" y="3061662"/>
              <a:ext cx="3538526" cy="154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1" dirty="0"/>
                <a:t>2. Demo UAS Payload</a:t>
              </a:r>
            </a:p>
            <a:p>
              <a:r>
                <a:rPr lang="en-US" sz="1100" u="sng" dirty="0"/>
                <a:t>(Adjunct Processor to Flight Controller)</a:t>
              </a:r>
              <a:endParaRPr lang="en-US" sz="1351" u="sng" dirty="0"/>
            </a:p>
            <a:p>
              <a:pPr marL="285737" indent="-285737">
                <a:buFont typeface="Wingdings" panose="05000000000000000000" pitchFamily="2" charset="2"/>
                <a:buChar char="§"/>
              </a:pPr>
              <a:r>
                <a:rPr lang="en-US" sz="1400" dirty="0"/>
                <a:t>ALF Computer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 dirty="0"/>
                <a:t>Mesh Networking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 dirty="0"/>
                <a:t>GPS / IMU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 dirty="0"/>
                <a:t>Telemetry Radio</a:t>
              </a:r>
            </a:p>
            <a:p>
              <a:pPr marL="285737" indent="-285737">
                <a:buFont typeface="Wingdings" panose="05000000000000000000" pitchFamily="2" charset="2"/>
                <a:buChar char="§"/>
              </a:pPr>
              <a:r>
                <a:rPr lang="en-US" sz="1400" dirty="0"/>
                <a:t>Pixhawk Cube Flight Controller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1C20E7-5FD4-41E1-93AD-572AEB0E1680}"/>
              </a:ext>
            </a:extLst>
          </p:cNvPr>
          <p:cNvGrpSpPr/>
          <p:nvPr/>
        </p:nvGrpSpPr>
        <p:grpSpPr>
          <a:xfrm>
            <a:off x="330041" y="2679556"/>
            <a:ext cx="4689271" cy="1331262"/>
            <a:chOff x="294391" y="5244849"/>
            <a:chExt cx="4689270" cy="133126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91B8A1-D300-4476-BC4F-25EE78543C37}"/>
                </a:ext>
              </a:extLst>
            </p:cNvPr>
            <p:cNvSpPr txBox="1"/>
            <p:nvPr/>
          </p:nvSpPr>
          <p:spPr>
            <a:xfrm>
              <a:off x="1686095" y="5244849"/>
              <a:ext cx="3297566" cy="1331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1"/>
                <a:t>3. Autonomous Rover</a:t>
              </a:r>
            </a:p>
            <a:p>
              <a:r>
                <a:rPr lang="en-US" sz="1100"/>
                <a:t>(Integrated Flight and Mission Computer)</a:t>
              </a:r>
            </a:p>
            <a:p>
              <a:pPr marL="285737" indent="-285737">
                <a:buFont typeface="Wingdings" panose="05000000000000000000" pitchFamily="2" charset="2"/>
                <a:buChar char="§"/>
              </a:pPr>
              <a:r>
                <a:rPr lang="en-US" sz="1400"/>
                <a:t>ALF Computer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/>
                <a:t>Mesh Networking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/>
                <a:t>GPS / IMU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/>
                <a:t>Telemetry Radio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5B92EF0-369C-416A-9886-41DF0ABFD737}"/>
                </a:ext>
              </a:extLst>
            </p:cNvPr>
            <p:cNvGrpSpPr/>
            <p:nvPr/>
          </p:nvGrpSpPr>
          <p:grpSpPr>
            <a:xfrm>
              <a:off x="294391" y="5318058"/>
              <a:ext cx="1253695" cy="955961"/>
              <a:chOff x="294391" y="5318058"/>
              <a:chExt cx="1253695" cy="955961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8BBC116-C786-4812-B374-80061EC1D9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9328" y="5564961"/>
                <a:ext cx="6890" cy="382666"/>
              </a:xfrm>
              <a:prstGeom prst="straightConnector1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3F9824A-B7D7-4EFC-AB2B-337AC4A28FD6}"/>
                  </a:ext>
                </a:extLst>
              </p:cNvPr>
              <p:cNvSpPr/>
              <p:nvPr/>
            </p:nvSpPr>
            <p:spPr>
              <a:xfrm>
                <a:off x="442028" y="5898220"/>
                <a:ext cx="914399" cy="186926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1" name="Star: 32 Points 20">
                <a:extLst>
                  <a:ext uri="{FF2B5EF4-FFF2-40B4-BE49-F238E27FC236}">
                    <a16:creationId xmlns:a16="http://schemas.microsoft.com/office/drawing/2014/main" id="{793FC11B-EAC6-4008-81DF-9AB90A6DFA72}"/>
                  </a:ext>
                </a:extLst>
              </p:cNvPr>
              <p:cNvSpPr/>
              <p:nvPr/>
            </p:nvSpPr>
            <p:spPr>
              <a:xfrm>
                <a:off x="294391" y="5985759"/>
                <a:ext cx="346079" cy="288260"/>
              </a:xfrm>
              <a:prstGeom prst="star32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2" name="Star: 32 Points 21">
                <a:extLst>
                  <a:ext uri="{FF2B5EF4-FFF2-40B4-BE49-F238E27FC236}">
                    <a16:creationId xmlns:a16="http://schemas.microsoft.com/office/drawing/2014/main" id="{878D77F3-AEE3-486B-9343-2D7CEDFE1EEF}"/>
                  </a:ext>
                </a:extLst>
              </p:cNvPr>
              <p:cNvSpPr/>
              <p:nvPr/>
            </p:nvSpPr>
            <p:spPr>
              <a:xfrm>
                <a:off x="1202007" y="5985035"/>
                <a:ext cx="346079" cy="288260"/>
              </a:xfrm>
              <a:prstGeom prst="star32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6" name="Rectangle: Top Corners Snipped 25">
                <a:extLst>
                  <a:ext uri="{FF2B5EF4-FFF2-40B4-BE49-F238E27FC236}">
                    <a16:creationId xmlns:a16="http://schemas.microsoft.com/office/drawing/2014/main" id="{1A210672-9E36-4F34-922E-A1CBEA3F3C4E}"/>
                  </a:ext>
                </a:extLst>
              </p:cNvPr>
              <p:cNvSpPr/>
              <p:nvPr/>
            </p:nvSpPr>
            <p:spPr>
              <a:xfrm rot="10800000">
                <a:off x="788107" y="5942963"/>
                <a:ext cx="215896" cy="186926"/>
              </a:xfrm>
              <a:prstGeom prst="snip2Same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B129C2D0-14B9-41CB-82CC-D1E5609C3734}"/>
                  </a:ext>
                </a:extLst>
              </p:cNvPr>
              <p:cNvSpPr/>
              <p:nvPr/>
            </p:nvSpPr>
            <p:spPr>
              <a:xfrm>
                <a:off x="1131969" y="5720819"/>
                <a:ext cx="115885" cy="186925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244C3D8C-7A65-4FC4-8F06-430FCD2F0D46}"/>
                  </a:ext>
                </a:extLst>
              </p:cNvPr>
              <p:cNvCxnSpPr/>
              <p:nvPr/>
            </p:nvCxnSpPr>
            <p:spPr>
              <a:xfrm flipV="1">
                <a:off x="467430" y="5960949"/>
                <a:ext cx="147632" cy="16894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1D79FBC1-83AC-40D1-9139-EAAE6953B7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76599" y="5960949"/>
                <a:ext cx="192534" cy="168218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2482A5-D150-444D-A1F8-E57B5FBE7CAD}"/>
                  </a:ext>
                </a:extLst>
              </p:cNvPr>
              <p:cNvSpPr/>
              <p:nvPr/>
            </p:nvSpPr>
            <p:spPr>
              <a:xfrm>
                <a:off x="677300" y="5808357"/>
                <a:ext cx="453581" cy="99387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pic>
            <p:nvPicPr>
              <p:cNvPr id="37" name="Graphic 36" descr="Wireless with solid fill">
                <a:extLst>
                  <a:ext uri="{FF2B5EF4-FFF2-40B4-BE49-F238E27FC236}">
                    <a16:creationId xmlns:a16="http://schemas.microsoft.com/office/drawing/2014/main" id="{DB79B769-9480-4DC5-BBF1-BB7AF6E65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4744892">
                <a:off x="1202224" y="5318058"/>
                <a:ext cx="299177" cy="299177"/>
              </a:xfrm>
              <a:prstGeom prst="rect">
                <a:avLst/>
              </a:prstGeom>
            </p:spPr>
          </p:pic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B41AB3-DD49-43AE-872A-5245B29A4F90}"/>
              </a:ext>
            </a:extLst>
          </p:cNvPr>
          <p:cNvGrpSpPr/>
          <p:nvPr/>
        </p:nvGrpSpPr>
        <p:grpSpPr>
          <a:xfrm>
            <a:off x="4547613" y="5124147"/>
            <a:ext cx="4102736" cy="1131579"/>
            <a:chOff x="5319608" y="2709497"/>
            <a:chExt cx="4102736" cy="1131578"/>
          </a:xfrm>
        </p:grpSpPr>
        <p:pic>
          <p:nvPicPr>
            <p:cNvPr id="15" name="Graphic 14" descr="Quadcopter with solid fill">
              <a:extLst>
                <a:ext uri="{FF2B5EF4-FFF2-40B4-BE49-F238E27FC236}">
                  <a16:creationId xmlns:a16="http://schemas.microsoft.com/office/drawing/2014/main" id="{4E52BAC5-043A-4FA2-BEA8-B15817C1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19608" y="2709497"/>
              <a:ext cx="914400" cy="9144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4314D7-A06B-4CDF-B796-14726BD0D9FE}"/>
                </a:ext>
              </a:extLst>
            </p:cNvPr>
            <p:cNvSpPr txBox="1"/>
            <p:nvPr/>
          </p:nvSpPr>
          <p:spPr>
            <a:xfrm>
              <a:off x="6296743" y="2725258"/>
              <a:ext cx="3125601" cy="1115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1"/>
                <a:t>6. Quadcopter UAS</a:t>
              </a:r>
            </a:p>
            <a:p>
              <a:r>
                <a:rPr lang="en-US" sz="1100"/>
                <a:t>(Integrated Flight and Mission Computer)</a:t>
              </a:r>
            </a:p>
            <a:p>
              <a:pPr marL="285737" indent="-285737">
                <a:buFont typeface="Wingdings" panose="05000000000000000000" pitchFamily="2" charset="2"/>
                <a:buChar char="§"/>
              </a:pPr>
              <a:r>
                <a:rPr lang="en-US" sz="1400"/>
                <a:t>ALF Computer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/>
                <a:t>Mesh Networking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/>
                <a:t>GPS / IMU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2FC4E3-4714-4D78-9F6E-24E6010E2050}"/>
              </a:ext>
            </a:extLst>
          </p:cNvPr>
          <p:cNvGrpSpPr/>
          <p:nvPr/>
        </p:nvGrpSpPr>
        <p:grpSpPr>
          <a:xfrm>
            <a:off x="5348980" y="2855861"/>
            <a:ext cx="5218231" cy="1452065"/>
            <a:chOff x="7312732" y="4815619"/>
            <a:chExt cx="5218230" cy="1452065"/>
          </a:xfrm>
        </p:grpSpPr>
        <p:pic>
          <p:nvPicPr>
            <p:cNvPr id="7" name="Graphic 6" descr="Radio with solid fill">
              <a:extLst>
                <a:ext uri="{FF2B5EF4-FFF2-40B4-BE49-F238E27FC236}">
                  <a16:creationId xmlns:a16="http://schemas.microsoft.com/office/drawing/2014/main" id="{37CF78BE-F4C2-4DC7-8E3C-A933CA49A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12732" y="4815619"/>
              <a:ext cx="914400" cy="9144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5405F6F-080D-4467-A40D-4B27EBD66919}"/>
                </a:ext>
              </a:extLst>
            </p:cNvPr>
            <p:cNvSpPr txBox="1"/>
            <p:nvPr/>
          </p:nvSpPr>
          <p:spPr>
            <a:xfrm>
              <a:off x="8227131" y="4936422"/>
              <a:ext cx="4303831" cy="1331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1" dirty="0"/>
                <a:t>4. Ground Station (Mesh Network Bridge)</a:t>
              </a:r>
            </a:p>
            <a:p>
              <a:r>
                <a:rPr lang="en-US" sz="1100" dirty="0"/>
                <a:t>(Ground Station for connection to Mesh Network)</a:t>
              </a:r>
            </a:p>
            <a:p>
              <a:pPr marL="285737" indent="-285737">
                <a:buFont typeface="Wingdings" panose="05000000000000000000" pitchFamily="2" charset="2"/>
                <a:buChar char="§"/>
              </a:pPr>
              <a:r>
                <a:rPr lang="en-US" sz="1400" dirty="0"/>
                <a:t>ALF Computer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 dirty="0"/>
                <a:t>Mesh Networking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 dirty="0"/>
                <a:t>GPS Receiver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 dirty="0"/>
                <a:t>Telemetry Radio Receivers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9D3F0EF-81E9-4F92-BE44-51A0F73F9D55}"/>
              </a:ext>
            </a:extLst>
          </p:cNvPr>
          <p:cNvGrpSpPr/>
          <p:nvPr/>
        </p:nvGrpSpPr>
        <p:grpSpPr>
          <a:xfrm>
            <a:off x="227097" y="4370831"/>
            <a:ext cx="5499067" cy="1141833"/>
            <a:chOff x="8742377" y="3261676"/>
            <a:chExt cx="5499067" cy="1141833"/>
          </a:xfrm>
        </p:grpSpPr>
        <p:pic>
          <p:nvPicPr>
            <p:cNvPr id="48" name="Graphic 47" descr="Radio with solid fill">
              <a:extLst>
                <a:ext uri="{FF2B5EF4-FFF2-40B4-BE49-F238E27FC236}">
                  <a16:creationId xmlns:a16="http://schemas.microsoft.com/office/drawing/2014/main" id="{624E89F3-E394-4DB7-BFFE-DC1E46072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42377" y="3261676"/>
              <a:ext cx="914400" cy="9144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D2C7154-088D-4913-9CDC-41A6C913928B}"/>
                </a:ext>
              </a:extLst>
            </p:cNvPr>
            <p:cNvSpPr txBox="1"/>
            <p:nvPr/>
          </p:nvSpPr>
          <p:spPr>
            <a:xfrm>
              <a:off x="9651998" y="3287691"/>
              <a:ext cx="4589446" cy="111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1"/>
                <a:t>5. Ground Station (Mesh Network Gateway)</a:t>
              </a:r>
            </a:p>
            <a:p>
              <a:r>
                <a:rPr lang="en-US" sz="1100"/>
                <a:t>(Ground Station for connection to Remote Networks)</a:t>
              </a:r>
            </a:p>
            <a:p>
              <a:pPr marL="285737" indent="-285737">
                <a:buFont typeface="Wingdings" panose="05000000000000000000" pitchFamily="2" charset="2"/>
                <a:buChar char="§"/>
              </a:pPr>
              <a:r>
                <a:rPr lang="en-US" sz="1400"/>
                <a:t>ALF Computer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/>
                <a:t>Mesh Networking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/>
                <a:t>GPS Receiver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DAD9677-70CE-475D-9CD3-D61E2F762149}"/>
              </a:ext>
            </a:extLst>
          </p:cNvPr>
          <p:cNvSpPr txBox="1"/>
          <p:nvPr/>
        </p:nvSpPr>
        <p:spPr>
          <a:xfrm>
            <a:off x="2664878" y="1236598"/>
            <a:ext cx="3013101" cy="111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indent="-342882">
              <a:buAutoNum type="arabicPeriod"/>
            </a:pPr>
            <a:r>
              <a:rPr lang="en-US" sz="1351" dirty="0"/>
              <a:t>Fixed Wing UAS</a:t>
            </a:r>
            <a:r>
              <a:rPr lang="en-US" sz="1351" u="sng" dirty="0"/>
              <a:t> </a:t>
            </a:r>
          </a:p>
          <a:p>
            <a:r>
              <a:rPr lang="en-US" sz="1100" u="sng" dirty="0"/>
              <a:t>(Roll-on / Roll-off Independent Hardware)</a:t>
            </a:r>
          </a:p>
          <a:p>
            <a:pPr marL="285737" indent="-285737">
              <a:buFont typeface="Wingdings" panose="05000000000000000000" pitchFamily="2" charset="2"/>
              <a:buChar char="§"/>
            </a:pPr>
            <a:r>
              <a:rPr lang="en-US" sz="1400" dirty="0"/>
              <a:t>ALF Mission Computer</a:t>
            </a:r>
          </a:p>
          <a:p>
            <a:pPr marL="742913" lvl="1" indent="-285737">
              <a:buFont typeface="Wingdings" panose="05000000000000000000" pitchFamily="2" charset="2"/>
              <a:buChar char="§"/>
            </a:pPr>
            <a:r>
              <a:rPr lang="en-US" sz="1400" dirty="0"/>
              <a:t>GPS / IMU</a:t>
            </a:r>
          </a:p>
          <a:p>
            <a:pPr marL="742913" lvl="1" indent="-285737">
              <a:buFont typeface="Wingdings" panose="05000000000000000000" pitchFamily="2" charset="2"/>
              <a:buChar char="§"/>
            </a:pPr>
            <a:r>
              <a:rPr lang="en-US" sz="1400" dirty="0"/>
              <a:t>Telemetry Radio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6FD415-F5BD-4F80-B00A-85953C33E82D}"/>
              </a:ext>
            </a:extLst>
          </p:cNvPr>
          <p:cNvGrpSpPr/>
          <p:nvPr/>
        </p:nvGrpSpPr>
        <p:grpSpPr>
          <a:xfrm>
            <a:off x="294394" y="1290874"/>
            <a:ext cx="2260152" cy="1087798"/>
            <a:chOff x="294391" y="1457336"/>
            <a:chExt cx="2260152" cy="108779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9C09461-F432-4D4A-B4DC-8E0B2B8EEA59}"/>
                </a:ext>
              </a:extLst>
            </p:cNvPr>
            <p:cNvSpPr/>
            <p:nvPr/>
          </p:nvSpPr>
          <p:spPr>
            <a:xfrm>
              <a:off x="893148" y="1679353"/>
              <a:ext cx="45719" cy="24714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927C2BB-CF2F-4D51-A510-19A3C9D2B227}"/>
                </a:ext>
              </a:extLst>
            </p:cNvPr>
            <p:cNvSpPr/>
            <p:nvPr/>
          </p:nvSpPr>
          <p:spPr>
            <a:xfrm>
              <a:off x="467800" y="2240498"/>
              <a:ext cx="45720" cy="4947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85F0C94-2AF8-4A2A-9626-A91E3740BDB8}"/>
                </a:ext>
              </a:extLst>
            </p:cNvPr>
            <p:cNvSpPr/>
            <p:nvPr/>
          </p:nvSpPr>
          <p:spPr>
            <a:xfrm>
              <a:off x="1160407" y="2328085"/>
              <a:ext cx="73152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6441CCA-2655-45FD-A04F-0B82CCF09F29}"/>
                </a:ext>
              </a:extLst>
            </p:cNvPr>
            <p:cNvSpPr/>
            <p:nvPr/>
          </p:nvSpPr>
          <p:spPr>
            <a:xfrm>
              <a:off x="1257395" y="2216819"/>
              <a:ext cx="73152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2457ED3-FF5C-45DA-8D9A-60808E96C11A}"/>
                </a:ext>
              </a:extLst>
            </p:cNvPr>
            <p:cNvSpPr/>
            <p:nvPr/>
          </p:nvSpPr>
          <p:spPr>
            <a:xfrm rot="222007">
              <a:off x="1411562" y="1919443"/>
              <a:ext cx="909638" cy="4571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9BEB8CA-71EC-442F-B394-7D84CADDFEF6}"/>
                </a:ext>
              </a:extLst>
            </p:cNvPr>
            <p:cNvSpPr/>
            <p:nvPr/>
          </p:nvSpPr>
          <p:spPr>
            <a:xfrm rot="222007">
              <a:off x="1288278" y="2044862"/>
              <a:ext cx="1033295" cy="4571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7F3074C-D4F9-4873-87EE-077D18A050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4168" y="2182499"/>
              <a:ext cx="55035" cy="84519"/>
            </a:xfrm>
            <a:prstGeom prst="lin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138D855-5E19-4E1F-A3B9-D231C34866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080" y="2120316"/>
              <a:ext cx="91440" cy="62183"/>
            </a:xfrm>
            <a:prstGeom prst="lin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20A32C0-B0FF-4BFC-85D3-54F8357E6AE1}"/>
                </a:ext>
              </a:extLst>
            </p:cNvPr>
            <p:cNvSpPr/>
            <p:nvPr/>
          </p:nvSpPr>
          <p:spPr>
            <a:xfrm>
              <a:off x="1190153" y="2172831"/>
              <a:ext cx="45719" cy="191830"/>
            </a:xfrm>
            <a:custGeom>
              <a:avLst/>
              <a:gdLst>
                <a:gd name="connsiteX0" fmla="*/ 38111 w 38111"/>
                <a:gd name="connsiteY0" fmla="*/ 0 h 188119"/>
                <a:gd name="connsiteX1" fmla="*/ 11 w 38111"/>
                <a:gd name="connsiteY1" fmla="*/ 188119 h 188119"/>
                <a:gd name="connsiteX2" fmla="*/ 38111 w 38111"/>
                <a:gd name="connsiteY2" fmla="*/ 0 h 188119"/>
                <a:gd name="connsiteX0" fmla="*/ 22110 w 22110"/>
                <a:gd name="connsiteY0" fmla="*/ 0 h 195263"/>
                <a:gd name="connsiteX1" fmla="*/ 21 w 22110"/>
                <a:gd name="connsiteY1" fmla="*/ 195263 h 195263"/>
                <a:gd name="connsiteX2" fmla="*/ 22110 w 22110"/>
                <a:gd name="connsiteY2" fmla="*/ 0 h 195263"/>
                <a:gd name="connsiteX0" fmla="*/ 23705 w 23712"/>
                <a:gd name="connsiteY0" fmla="*/ 3129 h 199792"/>
                <a:gd name="connsiteX1" fmla="*/ 1616 w 23712"/>
                <a:gd name="connsiteY1" fmla="*/ 198392 h 199792"/>
                <a:gd name="connsiteX2" fmla="*/ 4136 w 23712"/>
                <a:gd name="connsiteY2" fmla="*/ 86473 h 199792"/>
                <a:gd name="connsiteX3" fmla="*/ 23705 w 23712"/>
                <a:gd name="connsiteY3" fmla="*/ 3129 h 199792"/>
                <a:gd name="connsiteX0" fmla="*/ 27527 w 27533"/>
                <a:gd name="connsiteY0" fmla="*/ 3524 h 190390"/>
                <a:gd name="connsiteX1" fmla="*/ 1879 w 27533"/>
                <a:gd name="connsiteY1" fmla="*/ 189262 h 190390"/>
                <a:gd name="connsiteX2" fmla="*/ 4399 w 27533"/>
                <a:gd name="connsiteY2" fmla="*/ 77343 h 190390"/>
                <a:gd name="connsiteX3" fmla="*/ 27527 w 27533"/>
                <a:gd name="connsiteY3" fmla="*/ 3524 h 190390"/>
                <a:gd name="connsiteX0" fmla="*/ 27527 w 27533"/>
                <a:gd name="connsiteY0" fmla="*/ 5487 h 191830"/>
                <a:gd name="connsiteX1" fmla="*/ 1879 w 27533"/>
                <a:gd name="connsiteY1" fmla="*/ 191225 h 191830"/>
                <a:gd name="connsiteX2" fmla="*/ 4399 w 27533"/>
                <a:gd name="connsiteY2" fmla="*/ 62638 h 191830"/>
                <a:gd name="connsiteX3" fmla="*/ 27527 w 27533"/>
                <a:gd name="connsiteY3" fmla="*/ 5487 h 19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33" h="191830">
                  <a:moveTo>
                    <a:pt x="27527" y="5487"/>
                  </a:moveTo>
                  <a:cubicBezTo>
                    <a:pt x="27107" y="26918"/>
                    <a:pt x="5734" y="181700"/>
                    <a:pt x="1879" y="191225"/>
                  </a:cubicBezTo>
                  <a:cubicBezTo>
                    <a:pt x="-1976" y="200750"/>
                    <a:pt x="718" y="95182"/>
                    <a:pt x="4399" y="62638"/>
                  </a:cubicBezTo>
                  <a:cubicBezTo>
                    <a:pt x="8080" y="30094"/>
                    <a:pt x="27947" y="-15944"/>
                    <a:pt x="27527" y="54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F388789C-19F0-412B-A9A2-78B19C9E1DA6}"/>
                </a:ext>
              </a:extLst>
            </p:cNvPr>
            <p:cNvSpPr/>
            <p:nvPr/>
          </p:nvSpPr>
          <p:spPr>
            <a:xfrm>
              <a:off x="2360262" y="1753513"/>
              <a:ext cx="167894" cy="29390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30E5814-D6C9-41B0-A417-516CC98041AF}"/>
                </a:ext>
              </a:extLst>
            </p:cNvPr>
            <p:cNvSpPr/>
            <p:nvPr/>
          </p:nvSpPr>
          <p:spPr>
            <a:xfrm>
              <a:off x="2276315" y="1872165"/>
              <a:ext cx="167894" cy="29390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C1D72F0-823E-44C7-AC13-533E3D164ACA}"/>
                </a:ext>
              </a:extLst>
            </p:cNvPr>
            <p:cNvSpPr/>
            <p:nvPr/>
          </p:nvSpPr>
          <p:spPr>
            <a:xfrm>
              <a:off x="2235483" y="1700078"/>
              <a:ext cx="319060" cy="259494"/>
            </a:xfrm>
            <a:custGeom>
              <a:avLst/>
              <a:gdLst>
                <a:gd name="connsiteX0" fmla="*/ 0 w 101462"/>
                <a:gd name="connsiteY0" fmla="*/ 16911 h 294633"/>
                <a:gd name="connsiteX1" fmla="*/ 16911 w 101462"/>
                <a:gd name="connsiteY1" fmla="*/ 0 h 294633"/>
                <a:gd name="connsiteX2" fmla="*/ 84551 w 101462"/>
                <a:gd name="connsiteY2" fmla="*/ 0 h 294633"/>
                <a:gd name="connsiteX3" fmla="*/ 101462 w 101462"/>
                <a:gd name="connsiteY3" fmla="*/ 16911 h 294633"/>
                <a:gd name="connsiteX4" fmla="*/ 101462 w 101462"/>
                <a:gd name="connsiteY4" fmla="*/ 277722 h 294633"/>
                <a:gd name="connsiteX5" fmla="*/ 84551 w 101462"/>
                <a:gd name="connsiteY5" fmla="*/ 294633 h 294633"/>
                <a:gd name="connsiteX6" fmla="*/ 16911 w 101462"/>
                <a:gd name="connsiteY6" fmla="*/ 294633 h 294633"/>
                <a:gd name="connsiteX7" fmla="*/ 0 w 101462"/>
                <a:gd name="connsiteY7" fmla="*/ 277722 h 294633"/>
                <a:gd name="connsiteX8" fmla="*/ 0 w 101462"/>
                <a:gd name="connsiteY8" fmla="*/ 16911 h 294633"/>
                <a:gd name="connsiteX0" fmla="*/ 0 w 144324"/>
                <a:gd name="connsiteY0" fmla="*/ 16911 h 300432"/>
                <a:gd name="connsiteX1" fmla="*/ 16911 w 144324"/>
                <a:gd name="connsiteY1" fmla="*/ 0 h 300432"/>
                <a:gd name="connsiteX2" fmla="*/ 84551 w 144324"/>
                <a:gd name="connsiteY2" fmla="*/ 0 h 300432"/>
                <a:gd name="connsiteX3" fmla="*/ 101462 w 144324"/>
                <a:gd name="connsiteY3" fmla="*/ 16911 h 300432"/>
                <a:gd name="connsiteX4" fmla="*/ 144324 w 144324"/>
                <a:gd name="connsiteY4" fmla="*/ 296772 h 300432"/>
                <a:gd name="connsiteX5" fmla="*/ 84551 w 144324"/>
                <a:gd name="connsiteY5" fmla="*/ 294633 h 300432"/>
                <a:gd name="connsiteX6" fmla="*/ 16911 w 144324"/>
                <a:gd name="connsiteY6" fmla="*/ 294633 h 300432"/>
                <a:gd name="connsiteX7" fmla="*/ 0 w 144324"/>
                <a:gd name="connsiteY7" fmla="*/ 277722 h 300432"/>
                <a:gd name="connsiteX8" fmla="*/ 0 w 144324"/>
                <a:gd name="connsiteY8" fmla="*/ 16911 h 300432"/>
                <a:gd name="connsiteX0" fmla="*/ 0 w 244337"/>
                <a:gd name="connsiteY0" fmla="*/ 16911 h 300432"/>
                <a:gd name="connsiteX1" fmla="*/ 16911 w 244337"/>
                <a:gd name="connsiteY1" fmla="*/ 0 h 300432"/>
                <a:gd name="connsiteX2" fmla="*/ 84551 w 244337"/>
                <a:gd name="connsiteY2" fmla="*/ 0 h 300432"/>
                <a:gd name="connsiteX3" fmla="*/ 244337 w 244337"/>
                <a:gd name="connsiteY3" fmla="*/ 119305 h 300432"/>
                <a:gd name="connsiteX4" fmla="*/ 144324 w 244337"/>
                <a:gd name="connsiteY4" fmla="*/ 296772 h 300432"/>
                <a:gd name="connsiteX5" fmla="*/ 84551 w 244337"/>
                <a:gd name="connsiteY5" fmla="*/ 294633 h 300432"/>
                <a:gd name="connsiteX6" fmla="*/ 16911 w 244337"/>
                <a:gd name="connsiteY6" fmla="*/ 294633 h 300432"/>
                <a:gd name="connsiteX7" fmla="*/ 0 w 244337"/>
                <a:gd name="connsiteY7" fmla="*/ 277722 h 300432"/>
                <a:gd name="connsiteX8" fmla="*/ 0 w 244337"/>
                <a:gd name="connsiteY8" fmla="*/ 16911 h 300432"/>
                <a:gd name="connsiteX0" fmla="*/ 0 w 244337"/>
                <a:gd name="connsiteY0" fmla="*/ 16911 h 300432"/>
                <a:gd name="connsiteX1" fmla="*/ 16911 w 244337"/>
                <a:gd name="connsiteY1" fmla="*/ 0 h 300432"/>
                <a:gd name="connsiteX2" fmla="*/ 163132 w 244337"/>
                <a:gd name="connsiteY2" fmla="*/ 102394 h 300432"/>
                <a:gd name="connsiteX3" fmla="*/ 244337 w 244337"/>
                <a:gd name="connsiteY3" fmla="*/ 119305 h 300432"/>
                <a:gd name="connsiteX4" fmla="*/ 144324 w 244337"/>
                <a:gd name="connsiteY4" fmla="*/ 296772 h 300432"/>
                <a:gd name="connsiteX5" fmla="*/ 84551 w 244337"/>
                <a:gd name="connsiteY5" fmla="*/ 294633 h 300432"/>
                <a:gd name="connsiteX6" fmla="*/ 16911 w 244337"/>
                <a:gd name="connsiteY6" fmla="*/ 294633 h 300432"/>
                <a:gd name="connsiteX7" fmla="*/ 0 w 244337"/>
                <a:gd name="connsiteY7" fmla="*/ 277722 h 300432"/>
                <a:gd name="connsiteX8" fmla="*/ 0 w 244337"/>
                <a:gd name="connsiteY8" fmla="*/ 16911 h 300432"/>
                <a:gd name="connsiteX0" fmla="*/ 0 w 244337"/>
                <a:gd name="connsiteY0" fmla="*/ 605 h 284126"/>
                <a:gd name="connsiteX1" fmla="*/ 100255 w 244337"/>
                <a:gd name="connsiteY1" fmla="*/ 93232 h 284126"/>
                <a:gd name="connsiteX2" fmla="*/ 163132 w 244337"/>
                <a:gd name="connsiteY2" fmla="*/ 86088 h 284126"/>
                <a:gd name="connsiteX3" fmla="*/ 244337 w 244337"/>
                <a:gd name="connsiteY3" fmla="*/ 102999 h 284126"/>
                <a:gd name="connsiteX4" fmla="*/ 144324 w 244337"/>
                <a:gd name="connsiteY4" fmla="*/ 280466 h 284126"/>
                <a:gd name="connsiteX5" fmla="*/ 84551 w 244337"/>
                <a:gd name="connsiteY5" fmla="*/ 278327 h 284126"/>
                <a:gd name="connsiteX6" fmla="*/ 16911 w 244337"/>
                <a:gd name="connsiteY6" fmla="*/ 278327 h 284126"/>
                <a:gd name="connsiteX7" fmla="*/ 0 w 244337"/>
                <a:gd name="connsiteY7" fmla="*/ 261416 h 284126"/>
                <a:gd name="connsiteX8" fmla="*/ 0 w 244337"/>
                <a:gd name="connsiteY8" fmla="*/ 605 h 284126"/>
                <a:gd name="connsiteX0" fmla="*/ 57150 w 244337"/>
                <a:gd name="connsiteY0" fmla="*/ 21673 h 198038"/>
                <a:gd name="connsiteX1" fmla="*/ 100255 w 244337"/>
                <a:gd name="connsiteY1" fmla="*/ 7144 h 198038"/>
                <a:gd name="connsiteX2" fmla="*/ 163132 w 244337"/>
                <a:gd name="connsiteY2" fmla="*/ 0 h 198038"/>
                <a:gd name="connsiteX3" fmla="*/ 244337 w 244337"/>
                <a:gd name="connsiteY3" fmla="*/ 16911 h 198038"/>
                <a:gd name="connsiteX4" fmla="*/ 144324 w 244337"/>
                <a:gd name="connsiteY4" fmla="*/ 194378 h 198038"/>
                <a:gd name="connsiteX5" fmla="*/ 84551 w 244337"/>
                <a:gd name="connsiteY5" fmla="*/ 192239 h 198038"/>
                <a:gd name="connsiteX6" fmla="*/ 16911 w 244337"/>
                <a:gd name="connsiteY6" fmla="*/ 192239 h 198038"/>
                <a:gd name="connsiteX7" fmla="*/ 0 w 244337"/>
                <a:gd name="connsiteY7" fmla="*/ 175328 h 198038"/>
                <a:gd name="connsiteX8" fmla="*/ 57150 w 244337"/>
                <a:gd name="connsiteY8" fmla="*/ 21673 h 198038"/>
                <a:gd name="connsiteX0" fmla="*/ 57150 w 244337"/>
                <a:gd name="connsiteY0" fmla="*/ 21673 h 198038"/>
                <a:gd name="connsiteX1" fmla="*/ 100255 w 244337"/>
                <a:gd name="connsiteY1" fmla="*/ 7144 h 198038"/>
                <a:gd name="connsiteX2" fmla="*/ 163132 w 244337"/>
                <a:gd name="connsiteY2" fmla="*/ 0 h 198038"/>
                <a:gd name="connsiteX3" fmla="*/ 244337 w 244337"/>
                <a:gd name="connsiteY3" fmla="*/ 16911 h 198038"/>
                <a:gd name="connsiteX4" fmla="*/ 144324 w 244337"/>
                <a:gd name="connsiteY4" fmla="*/ 194378 h 198038"/>
                <a:gd name="connsiteX5" fmla="*/ 84551 w 244337"/>
                <a:gd name="connsiteY5" fmla="*/ 192239 h 198038"/>
                <a:gd name="connsiteX6" fmla="*/ 16911 w 244337"/>
                <a:gd name="connsiteY6" fmla="*/ 192239 h 198038"/>
                <a:gd name="connsiteX7" fmla="*/ 0 w 244337"/>
                <a:gd name="connsiteY7" fmla="*/ 175328 h 198038"/>
                <a:gd name="connsiteX8" fmla="*/ 57150 w 244337"/>
                <a:gd name="connsiteY8" fmla="*/ 21673 h 198038"/>
                <a:gd name="connsiteX0" fmla="*/ 57150 w 239575"/>
                <a:gd name="connsiteY0" fmla="*/ 21673 h 198038"/>
                <a:gd name="connsiteX1" fmla="*/ 100255 w 239575"/>
                <a:gd name="connsiteY1" fmla="*/ 7144 h 198038"/>
                <a:gd name="connsiteX2" fmla="*/ 163132 w 239575"/>
                <a:gd name="connsiteY2" fmla="*/ 0 h 198038"/>
                <a:gd name="connsiteX3" fmla="*/ 239575 w 239575"/>
                <a:gd name="connsiteY3" fmla="*/ 38342 h 198038"/>
                <a:gd name="connsiteX4" fmla="*/ 144324 w 239575"/>
                <a:gd name="connsiteY4" fmla="*/ 194378 h 198038"/>
                <a:gd name="connsiteX5" fmla="*/ 84551 w 239575"/>
                <a:gd name="connsiteY5" fmla="*/ 192239 h 198038"/>
                <a:gd name="connsiteX6" fmla="*/ 16911 w 239575"/>
                <a:gd name="connsiteY6" fmla="*/ 192239 h 198038"/>
                <a:gd name="connsiteX7" fmla="*/ 0 w 239575"/>
                <a:gd name="connsiteY7" fmla="*/ 175328 h 198038"/>
                <a:gd name="connsiteX8" fmla="*/ 57150 w 239575"/>
                <a:gd name="connsiteY8" fmla="*/ 21673 h 198038"/>
                <a:gd name="connsiteX0" fmla="*/ 57150 w 165253"/>
                <a:gd name="connsiteY0" fmla="*/ 21673 h 198038"/>
                <a:gd name="connsiteX1" fmla="*/ 100255 w 165253"/>
                <a:gd name="connsiteY1" fmla="*/ 7144 h 198038"/>
                <a:gd name="connsiteX2" fmla="*/ 163132 w 165253"/>
                <a:gd name="connsiteY2" fmla="*/ 0 h 198038"/>
                <a:gd name="connsiteX3" fmla="*/ 144324 w 165253"/>
                <a:gd name="connsiteY3" fmla="*/ 194378 h 198038"/>
                <a:gd name="connsiteX4" fmla="*/ 84551 w 165253"/>
                <a:gd name="connsiteY4" fmla="*/ 192239 h 198038"/>
                <a:gd name="connsiteX5" fmla="*/ 16911 w 165253"/>
                <a:gd name="connsiteY5" fmla="*/ 192239 h 198038"/>
                <a:gd name="connsiteX6" fmla="*/ 0 w 165253"/>
                <a:gd name="connsiteY6" fmla="*/ 175328 h 198038"/>
                <a:gd name="connsiteX7" fmla="*/ 57150 w 165253"/>
                <a:gd name="connsiteY7" fmla="*/ 21673 h 198038"/>
                <a:gd name="connsiteX0" fmla="*/ 57150 w 232652"/>
                <a:gd name="connsiteY0" fmla="*/ 14529 h 190894"/>
                <a:gd name="connsiteX1" fmla="*/ 100255 w 232652"/>
                <a:gd name="connsiteY1" fmla="*/ 0 h 190894"/>
                <a:gd name="connsiteX2" fmla="*/ 232189 w 232652"/>
                <a:gd name="connsiteY2" fmla="*/ 7144 h 190894"/>
                <a:gd name="connsiteX3" fmla="*/ 144324 w 232652"/>
                <a:gd name="connsiteY3" fmla="*/ 187234 h 190894"/>
                <a:gd name="connsiteX4" fmla="*/ 84551 w 232652"/>
                <a:gd name="connsiteY4" fmla="*/ 185095 h 190894"/>
                <a:gd name="connsiteX5" fmla="*/ 16911 w 232652"/>
                <a:gd name="connsiteY5" fmla="*/ 185095 h 190894"/>
                <a:gd name="connsiteX6" fmla="*/ 0 w 232652"/>
                <a:gd name="connsiteY6" fmla="*/ 168184 h 190894"/>
                <a:gd name="connsiteX7" fmla="*/ 57150 w 232652"/>
                <a:gd name="connsiteY7" fmla="*/ 14529 h 190894"/>
                <a:gd name="connsiteX0" fmla="*/ 57150 w 232652"/>
                <a:gd name="connsiteY0" fmla="*/ 25013 h 201378"/>
                <a:gd name="connsiteX1" fmla="*/ 232189 w 232652"/>
                <a:gd name="connsiteY1" fmla="*/ 17628 h 201378"/>
                <a:gd name="connsiteX2" fmla="*/ 144324 w 232652"/>
                <a:gd name="connsiteY2" fmla="*/ 197718 h 201378"/>
                <a:gd name="connsiteX3" fmla="*/ 84551 w 232652"/>
                <a:gd name="connsiteY3" fmla="*/ 195579 h 201378"/>
                <a:gd name="connsiteX4" fmla="*/ 16911 w 232652"/>
                <a:gd name="connsiteY4" fmla="*/ 195579 h 201378"/>
                <a:gd name="connsiteX5" fmla="*/ 0 w 232652"/>
                <a:gd name="connsiteY5" fmla="*/ 178668 h 201378"/>
                <a:gd name="connsiteX6" fmla="*/ 57150 w 232652"/>
                <a:gd name="connsiteY6" fmla="*/ 25013 h 201378"/>
                <a:gd name="connsiteX0" fmla="*/ 69056 w 232652"/>
                <a:gd name="connsiteY0" fmla="*/ 29660 h 198881"/>
                <a:gd name="connsiteX1" fmla="*/ 232189 w 232652"/>
                <a:gd name="connsiteY1" fmla="*/ 15131 h 198881"/>
                <a:gd name="connsiteX2" fmla="*/ 144324 w 232652"/>
                <a:gd name="connsiteY2" fmla="*/ 195221 h 198881"/>
                <a:gd name="connsiteX3" fmla="*/ 84551 w 232652"/>
                <a:gd name="connsiteY3" fmla="*/ 193082 h 198881"/>
                <a:gd name="connsiteX4" fmla="*/ 16911 w 232652"/>
                <a:gd name="connsiteY4" fmla="*/ 193082 h 198881"/>
                <a:gd name="connsiteX5" fmla="*/ 0 w 232652"/>
                <a:gd name="connsiteY5" fmla="*/ 176171 h 198881"/>
                <a:gd name="connsiteX6" fmla="*/ 69056 w 232652"/>
                <a:gd name="connsiteY6" fmla="*/ 29660 h 198881"/>
                <a:gd name="connsiteX0" fmla="*/ 69056 w 232652"/>
                <a:gd name="connsiteY0" fmla="*/ 17429 h 186650"/>
                <a:gd name="connsiteX1" fmla="*/ 232189 w 232652"/>
                <a:gd name="connsiteY1" fmla="*/ 2900 h 186650"/>
                <a:gd name="connsiteX2" fmla="*/ 144324 w 232652"/>
                <a:gd name="connsiteY2" fmla="*/ 182990 h 186650"/>
                <a:gd name="connsiteX3" fmla="*/ 84551 w 232652"/>
                <a:gd name="connsiteY3" fmla="*/ 180851 h 186650"/>
                <a:gd name="connsiteX4" fmla="*/ 16911 w 232652"/>
                <a:gd name="connsiteY4" fmla="*/ 180851 h 186650"/>
                <a:gd name="connsiteX5" fmla="*/ 0 w 232652"/>
                <a:gd name="connsiteY5" fmla="*/ 163940 h 186650"/>
                <a:gd name="connsiteX6" fmla="*/ 69056 w 232652"/>
                <a:gd name="connsiteY6" fmla="*/ 17429 h 186650"/>
                <a:gd name="connsiteX0" fmla="*/ 52380 w 215976"/>
                <a:gd name="connsiteY0" fmla="*/ 17429 h 186650"/>
                <a:gd name="connsiteX1" fmla="*/ 215513 w 215976"/>
                <a:gd name="connsiteY1" fmla="*/ 2900 h 186650"/>
                <a:gd name="connsiteX2" fmla="*/ 127648 w 215976"/>
                <a:gd name="connsiteY2" fmla="*/ 182990 h 186650"/>
                <a:gd name="connsiteX3" fmla="*/ 67875 w 215976"/>
                <a:gd name="connsiteY3" fmla="*/ 180851 h 186650"/>
                <a:gd name="connsiteX4" fmla="*/ 235 w 215976"/>
                <a:gd name="connsiteY4" fmla="*/ 180851 h 186650"/>
                <a:gd name="connsiteX5" fmla="*/ 52380 w 215976"/>
                <a:gd name="connsiteY5" fmla="*/ 17429 h 186650"/>
                <a:gd name="connsiteX0" fmla="*/ 83197 w 246793"/>
                <a:gd name="connsiteY0" fmla="*/ 17429 h 186650"/>
                <a:gd name="connsiteX1" fmla="*/ 246330 w 246793"/>
                <a:gd name="connsiteY1" fmla="*/ 2900 h 186650"/>
                <a:gd name="connsiteX2" fmla="*/ 158465 w 246793"/>
                <a:gd name="connsiteY2" fmla="*/ 182990 h 186650"/>
                <a:gd name="connsiteX3" fmla="*/ 98692 w 246793"/>
                <a:gd name="connsiteY3" fmla="*/ 180851 h 186650"/>
                <a:gd name="connsiteX4" fmla="*/ 96 w 246793"/>
                <a:gd name="connsiteY4" fmla="*/ 180851 h 186650"/>
                <a:gd name="connsiteX5" fmla="*/ 83197 w 246793"/>
                <a:gd name="connsiteY5" fmla="*/ 17429 h 186650"/>
                <a:gd name="connsiteX0" fmla="*/ 83101 w 246697"/>
                <a:gd name="connsiteY0" fmla="*/ 17429 h 186650"/>
                <a:gd name="connsiteX1" fmla="*/ 246234 w 246697"/>
                <a:gd name="connsiteY1" fmla="*/ 2900 h 186650"/>
                <a:gd name="connsiteX2" fmla="*/ 158369 w 246697"/>
                <a:gd name="connsiteY2" fmla="*/ 182990 h 186650"/>
                <a:gd name="connsiteX3" fmla="*/ 98596 w 246697"/>
                <a:gd name="connsiteY3" fmla="*/ 180851 h 186650"/>
                <a:gd name="connsiteX4" fmla="*/ 0 w 246697"/>
                <a:gd name="connsiteY4" fmla="*/ 180851 h 186650"/>
                <a:gd name="connsiteX5" fmla="*/ 83101 w 246697"/>
                <a:gd name="connsiteY5" fmla="*/ 17429 h 186650"/>
                <a:gd name="connsiteX0" fmla="*/ 83101 w 246697"/>
                <a:gd name="connsiteY0" fmla="*/ 17429 h 203455"/>
                <a:gd name="connsiteX1" fmla="*/ 246234 w 246697"/>
                <a:gd name="connsiteY1" fmla="*/ 2900 h 203455"/>
                <a:gd name="connsiteX2" fmla="*/ 158369 w 246697"/>
                <a:gd name="connsiteY2" fmla="*/ 182990 h 203455"/>
                <a:gd name="connsiteX3" fmla="*/ 0 w 246697"/>
                <a:gd name="connsiteY3" fmla="*/ 180851 h 203455"/>
                <a:gd name="connsiteX4" fmla="*/ 83101 w 246697"/>
                <a:gd name="connsiteY4" fmla="*/ 17429 h 203455"/>
                <a:gd name="connsiteX0" fmla="*/ 83101 w 246697"/>
                <a:gd name="connsiteY0" fmla="*/ 17429 h 198988"/>
                <a:gd name="connsiteX1" fmla="*/ 246234 w 246697"/>
                <a:gd name="connsiteY1" fmla="*/ 2900 h 198988"/>
                <a:gd name="connsiteX2" fmla="*/ 158369 w 246697"/>
                <a:gd name="connsiteY2" fmla="*/ 182990 h 198988"/>
                <a:gd name="connsiteX3" fmla="*/ 0 w 246697"/>
                <a:gd name="connsiteY3" fmla="*/ 180851 h 198988"/>
                <a:gd name="connsiteX4" fmla="*/ 83101 w 246697"/>
                <a:gd name="connsiteY4" fmla="*/ 17429 h 198988"/>
                <a:gd name="connsiteX0" fmla="*/ 83101 w 246697"/>
                <a:gd name="connsiteY0" fmla="*/ 17429 h 196252"/>
                <a:gd name="connsiteX1" fmla="*/ 246234 w 246697"/>
                <a:gd name="connsiteY1" fmla="*/ 2900 h 196252"/>
                <a:gd name="connsiteX2" fmla="*/ 158369 w 246697"/>
                <a:gd name="connsiteY2" fmla="*/ 182990 h 196252"/>
                <a:gd name="connsiteX3" fmla="*/ 0 w 246697"/>
                <a:gd name="connsiteY3" fmla="*/ 180851 h 196252"/>
                <a:gd name="connsiteX4" fmla="*/ 83101 w 246697"/>
                <a:gd name="connsiteY4" fmla="*/ 17429 h 19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697" h="196252">
                  <a:moveTo>
                    <a:pt x="83101" y="17429"/>
                  </a:moveTo>
                  <a:cubicBezTo>
                    <a:pt x="121799" y="-9411"/>
                    <a:pt x="162649" y="2691"/>
                    <a:pt x="246234" y="2900"/>
                  </a:cubicBezTo>
                  <a:cubicBezTo>
                    <a:pt x="253579" y="34106"/>
                    <a:pt x="171466" y="150950"/>
                    <a:pt x="158369" y="182990"/>
                  </a:cubicBezTo>
                  <a:cubicBezTo>
                    <a:pt x="105424" y="200742"/>
                    <a:pt x="95889" y="201300"/>
                    <a:pt x="0" y="180851"/>
                  </a:cubicBezTo>
                  <a:cubicBezTo>
                    <a:pt x="28374" y="101226"/>
                    <a:pt x="47221" y="47087"/>
                    <a:pt x="83101" y="17429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21299999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CF725C7-CACA-49DD-A5AF-E08FA2BAC22D}"/>
                </a:ext>
              </a:extLst>
            </p:cNvPr>
            <p:cNvSpPr/>
            <p:nvPr/>
          </p:nvSpPr>
          <p:spPr>
            <a:xfrm>
              <a:off x="294391" y="1906572"/>
              <a:ext cx="1336029" cy="259494"/>
            </a:xfrm>
            <a:custGeom>
              <a:avLst/>
              <a:gdLst>
                <a:gd name="connsiteX0" fmla="*/ 0 w 1078706"/>
                <a:gd name="connsiteY0" fmla="*/ 90500 h 180999"/>
                <a:gd name="connsiteX1" fmla="*/ 539353 w 1078706"/>
                <a:gd name="connsiteY1" fmla="*/ 0 h 180999"/>
                <a:gd name="connsiteX2" fmla="*/ 1078706 w 1078706"/>
                <a:gd name="connsiteY2" fmla="*/ 90500 h 180999"/>
                <a:gd name="connsiteX3" fmla="*/ 539353 w 1078706"/>
                <a:gd name="connsiteY3" fmla="*/ 181000 h 180999"/>
                <a:gd name="connsiteX4" fmla="*/ 0 w 1078706"/>
                <a:gd name="connsiteY4" fmla="*/ 90500 h 180999"/>
                <a:gd name="connsiteX0" fmla="*/ 0 w 1112044"/>
                <a:gd name="connsiteY0" fmla="*/ 138983 h 185577"/>
                <a:gd name="connsiteX1" fmla="*/ 572691 w 1112044"/>
                <a:gd name="connsiteY1" fmla="*/ 858 h 185577"/>
                <a:gd name="connsiteX2" fmla="*/ 1112044 w 1112044"/>
                <a:gd name="connsiteY2" fmla="*/ 91358 h 185577"/>
                <a:gd name="connsiteX3" fmla="*/ 572691 w 1112044"/>
                <a:gd name="connsiteY3" fmla="*/ 181858 h 185577"/>
                <a:gd name="connsiteX4" fmla="*/ 0 w 1112044"/>
                <a:gd name="connsiteY4" fmla="*/ 138983 h 185577"/>
                <a:gd name="connsiteX0" fmla="*/ 0 w 1209675"/>
                <a:gd name="connsiteY0" fmla="*/ 138546 h 207097"/>
                <a:gd name="connsiteX1" fmla="*/ 572691 w 1209675"/>
                <a:gd name="connsiteY1" fmla="*/ 421 h 207097"/>
                <a:gd name="connsiteX2" fmla="*/ 1209675 w 1209675"/>
                <a:gd name="connsiteY2" fmla="*/ 183790 h 207097"/>
                <a:gd name="connsiteX3" fmla="*/ 572691 w 1209675"/>
                <a:gd name="connsiteY3" fmla="*/ 181421 h 207097"/>
                <a:gd name="connsiteX4" fmla="*/ 0 w 1209675"/>
                <a:gd name="connsiteY4" fmla="*/ 138546 h 207097"/>
                <a:gd name="connsiteX0" fmla="*/ 5 w 1209680"/>
                <a:gd name="connsiteY0" fmla="*/ 138489 h 214864"/>
                <a:gd name="connsiteX1" fmla="*/ 572696 w 1209680"/>
                <a:gd name="connsiteY1" fmla="*/ 364 h 214864"/>
                <a:gd name="connsiteX2" fmla="*/ 1209680 w 1209680"/>
                <a:gd name="connsiteY2" fmla="*/ 183733 h 214864"/>
                <a:gd name="connsiteX3" fmla="*/ 582221 w 1209680"/>
                <a:gd name="connsiteY3" fmla="*/ 202795 h 214864"/>
                <a:gd name="connsiteX4" fmla="*/ 5 w 1209680"/>
                <a:gd name="connsiteY4" fmla="*/ 138489 h 214864"/>
                <a:gd name="connsiteX0" fmla="*/ 108 w 1209783"/>
                <a:gd name="connsiteY0" fmla="*/ 136114 h 212489"/>
                <a:gd name="connsiteX1" fmla="*/ 627568 w 1209783"/>
                <a:gd name="connsiteY1" fmla="*/ 370 h 212489"/>
                <a:gd name="connsiteX2" fmla="*/ 1209783 w 1209783"/>
                <a:gd name="connsiteY2" fmla="*/ 181358 h 212489"/>
                <a:gd name="connsiteX3" fmla="*/ 582324 w 1209783"/>
                <a:gd name="connsiteY3" fmla="*/ 200420 h 212489"/>
                <a:gd name="connsiteX4" fmla="*/ 108 w 1209783"/>
                <a:gd name="connsiteY4" fmla="*/ 136114 h 212489"/>
                <a:gd name="connsiteX0" fmla="*/ 17320 w 1226995"/>
                <a:gd name="connsiteY0" fmla="*/ 142298 h 218673"/>
                <a:gd name="connsiteX1" fmla="*/ 197038 w 1226995"/>
                <a:gd name="connsiteY1" fmla="*/ 49415 h 218673"/>
                <a:gd name="connsiteX2" fmla="*/ 644780 w 1226995"/>
                <a:gd name="connsiteY2" fmla="*/ 6554 h 218673"/>
                <a:gd name="connsiteX3" fmla="*/ 1226995 w 1226995"/>
                <a:gd name="connsiteY3" fmla="*/ 187542 h 218673"/>
                <a:gd name="connsiteX4" fmla="*/ 599536 w 1226995"/>
                <a:gd name="connsiteY4" fmla="*/ 206604 h 218673"/>
                <a:gd name="connsiteX5" fmla="*/ 17320 w 1226995"/>
                <a:gd name="connsiteY5" fmla="*/ 142298 h 218673"/>
                <a:gd name="connsiteX0" fmla="*/ 17320 w 1226995"/>
                <a:gd name="connsiteY0" fmla="*/ 162054 h 238429"/>
                <a:gd name="connsiteX1" fmla="*/ 197038 w 1226995"/>
                <a:gd name="connsiteY1" fmla="*/ 69171 h 238429"/>
                <a:gd name="connsiteX2" fmla="*/ 647161 w 1226995"/>
                <a:gd name="connsiteY2" fmla="*/ 4878 h 238429"/>
                <a:gd name="connsiteX3" fmla="*/ 1226995 w 1226995"/>
                <a:gd name="connsiteY3" fmla="*/ 207298 h 238429"/>
                <a:gd name="connsiteX4" fmla="*/ 599536 w 1226995"/>
                <a:gd name="connsiteY4" fmla="*/ 226360 h 238429"/>
                <a:gd name="connsiteX5" fmla="*/ 17320 w 1226995"/>
                <a:gd name="connsiteY5" fmla="*/ 162054 h 238429"/>
                <a:gd name="connsiteX0" fmla="*/ 17320 w 1226995"/>
                <a:gd name="connsiteY0" fmla="*/ 159120 h 235495"/>
                <a:gd name="connsiteX1" fmla="*/ 197038 w 1226995"/>
                <a:gd name="connsiteY1" fmla="*/ 66237 h 235495"/>
                <a:gd name="connsiteX2" fmla="*/ 647161 w 1226995"/>
                <a:gd name="connsiteY2" fmla="*/ 1944 h 235495"/>
                <a:gd name="connsiteX3" fmla="*/ 1226995 w 1226995"/>
                <a:gd name="connsiteY3" fmla="*/ 204364 h 235495"/>
                <a:gd name="connsiteX4" fmla="*/ 599536 w 1226995"/>
                <a:gd name="connsiteY4" fmla="*/ 223426 h 235495"/>
                <a:gd name="connsiteX5" fmla="*/ 17320 w 1226995"/>
                <a:gd name="connsiteY5" fmla="*/ 159120 h 235495"/>
                <a:gd name="connsiteX0" fmla="*/ 17320 w 1226995"/>
                <a:gd name="connsiteY0" fmla="*/ 157461 h 233836"/>
                <a:gd name="connsiteX1" fmla="*/ 197038 w 1226995"/>
                <a:gd name="connsiteY1" fmla="*/ 64578 h 233836"/>
                <a:gd name="connsiteX2" fmla="*/ 647161 w 1226995"/>
                <a:gd name="connsiteY2" fmla="*/ 285 h 233836"/>
                <a:gd name="connsiteX3" fmla="*/ 1226995 w 1226995"/>
                <a:gd name="connsiteY3" fmla="*/ 202705 h 233836"/>
                <a:gd name="connsiteX4" fmla="*/ 599536 w 1226995"/>
                <a:gd name="connsiteY4" fmla="*/ 221767 h 233836"/>
                <a:gd name="connsiteX5" fmla="*/ 17320 w 1226995"/>
                <a:gd name="connsiteY5" fmla="*/ 157461 h 233836"/>
                <a:gd name="connsiteX0" fmla="*/ 17320 w 1355295"/>
                <a:gd name="connsiteY0" fmla="*/ 187674 h 255779"/>
                <a:gd name="connsiteX1" fmla="*/ 197038 w 1355295"/>
                <a:gd name="connsiteY1" fmla="*/ 94791 h 255779"/>
                <a:gd name="connsiteX2" fmla="*/ 647161 w 1355295"/>
                <a:gd name="connsiteY2" fmla="*/ 30498 h 255779"/>
                <a:gd name="connsiteX3" fmla="*/ 1318607 w 1355295"/>
                <a:gd name="connsiteY3" fmla="*/ 13828 h 255779"/>
                <a:gd name="connsiteX4" fmla="*/ 1226995 w 1355295"/>
                <a:gd name="connsiteY4" fmla="*/ 232918 h 255779"/>
                <a:gd name="connsiteX5" fmla="*/ 599536 w 1355295"/>
                <a:gd name="connsiteY5" fmla="*/ 251980 h 255779"/>
                <a:gd name="connsiteX6" fmla="*/ 17320 w 1355295"/>
                <a:gd name="connsiteY6" fmla="*/ 187674 h 255779"/>
                <a:gd name="connsiteX0" fmla="*/ 5652 w 1343627"/>
                <a:gd name="connsiteY0" fmla="*/ 186628 h 254733"/>
                <a:gd name="connsiteX1" fmla="*/ 311576 w 1343627"/>
                <a:gd name="connsiteY1" fmla="*/ 58026 h 254733"/>
                <a:gd name="connsiteX2" fmla="*/ 635493 w 1343627"/>
                <a:gd name="connsiteY2" fmla="*/ 29452 h 254733"/>
                <a:gd name="connsiteX3" fmla="*/ 1306939 w 1343627"/>
                <a:gd name="connsiteY3" fmla="*/ 12782 h 254733"/>
                <a:gd name="connsiteX4" fmla="*/ 1215327 w 1343627"/>
                <a:gd name="connsiteY4" fmla="*/ 231872 h 254733"/>
                <a:gd name="connsiteX5" fmla="*/ 587868 w 1343627"/>
                <a:gd name="connsiteY5" fmla="*/ 250934 h 254733"/>
                <a:gd name="connsiteX6" fmla="*/ 5652 w 1343627"/>
                <a:gd name="connsiteY6" fmla="*/ 186628 h 254733"/>
                <a:gd name="connsiteX0" fmla="*/ 5652 w 1343627"/>
                <a:gd name="connsiteY0" fmla="*/ 186628 h 254733"/>
                <a:gd name="connsiteX1" fmla="*/ 311576 w 1343627"/>
                <a:gd name="connsiteY1" fmla="*/ 58026 h 254733"/>
                <a:gd name="connsiteX2" fmla="*/ 635493 w 1343627"/>
                <a:gd name="connsiteY2" fmla="*/ 29452 h 254733"/>
                <a:gd name="connsiteX3" fmla="*/ 1306939 w 1343627"/>
                <a:gd name="connsiteY3" fmla="*/ 12782 h 254733"/>
                <a:gd name="connsiteX4" fmla="*/ 1215327 w 1343627"/>
                <a:gd name="connsiteY4" fmla="*/ 231872 h 254733"/>
                <a:gd name="connsiteX5" fmla="*/ 587868 w 1343627"/>
                <a:gd name="connsiteY5" fmla="*/ 250934 h 254733"/>
                <a:gd name="connsiteX6" fmla="*/ 5652 w 1343627"/>
                <a:gd name="connsiteY6" fmla="*/ 186628 h 254733"/>
                <a:gd name="connsiteX0" fmla="*/ 5568 w 1343543"/>
                <a:gd name="connsiteY0" fmla="*/ 186628 h 243760"/>
                <a:gd name="connsiteX1" fmla="*/ 311492 w 1343543"/>
                <a:gd name="connsiteY1" fmla="*/ 58026 h 243760"/>
                <a:gd name="connsiteX2" fmla="*/ 635409 w 1343543"/>
                <a:gd name="connsiteY2" fmla="*/ 29452 h 243760"/>
                <a:gd name="connsiteX3" fmla="*/ 1306855 w 1343543"/>
                <a:gd name="connsiteY3" fmla="*/ 12782 h 243760"/>
                <a:gd name="connsiteX4" fmla="*/ 1215243 w 1343543"/>
                <a:gd name="connsiteY4" fmla="*/ 231872 h 243760"/>
                <a:gd name="connsiteX5" fmla="*/ 585403 w 1343543"/>
                <a:gd name="connsiteY5" fmla="*/ 229503 h 243760"/>
                <a:gd name="connsiteX6" fmla="*/ 5568 w 1343543"/>
                <a:gd name="connsiteY6" fmla="*/ 186628 h 243760"/>
                <a:gd name="connsiteX0" fmla="*/ 5568 w 1340383"/>
                <a:gd name="connsiteY0" fmla="*/ 186628 h 229579"/>
                <a:gd name="connsiteX1" fmla="*/ 311492 w 1340383"/>
                <a:gd name="connsiteY1" fmla="*/ 58026 h 229579"/>
                <a:gd name="connsiteX2" fmla="*/ 635409 w 1340383"/>
                <a:gd name="connsiteY2" fmla="*/ 29452 h 229579"/>
                <a:gd name="connsiteX3" fmla="*/ 1306855 w 1340383"/>
                <a:gd name="connsiteY3" fmla="*/ 12782 h 229579"/>
                <a:gd name="connsiteX4" fmla="*/ 1196193 w 1340383"/>
                <a:gd name="connsiteY4" fmla="*/ 193772 h 229579"/>
                <a:gd name="connsiteX5" fmla="*/ 585403 w 1340383"/>
                <a:gd name="connsiteY5" fmla="*/ 229503 h 229579"/>
                <a:gd name="connsiteX6" fmla="*/ 5568 w 1340383"/>
                <a:gd name="connsiteY6" fmla="*/ 186628 h 229579"/>
                <a:gd name="connsiteX0" fmla="*/ 5568 w 1337389"/>
                <a:gd name="connsiteY0" fmla="*/ 186628 h 231377"/>
                <a:gd name="connsiteX1" fmla="*/ 311492 w 1337389"/>
                <a:gd name="connsiteY1" fmla="*/ 58026 h 231377"/>
                <a:gd name="connsiteX2" fmla="*/ 635409 w 1337389"/>
                <a:gd name="connsiteY2" fmla="*/ 29452 h 231377"/>
                <a:gd name="connsiteX3" fmla="*/ 1306855 w 1337389"/>
                <a:gd name="connsiteY3" fmla="*/ 12782 h 231377"/>
                <a:gd name="connsiteX4" fmla="*/ 1174761 w 1337389"/>
                <a:gd name="connsiteY4" fmla="*/ 134240 h 231377"/>
                <a:gd name="connsiteX5" fmla="*/ 585403 w 1337389"/>
                <a:gd name="connsiteY5" fmla="*/ 229503 h 231377"/>
                <a:gd name="connsiteX6" fmla="*/ 5568 w 1337389"/>
                <a:gd name="connsiteY6" fmla="*/ 186628 h 231377"/>
                <a:gd name="connsiteX0" fmla="*/ 5568 w 1337088"/>
                <a:gd name="connsiteY0" fmla="*/ 186628 h 265597"/>
                <a:gd name="connsiteX1" fmla="*/ 311492 w 1337088"/>
                <a:gd name="connsiteY1" fmla="*/ 58026 h 265597"/>
                <a:gd name="connsiteX2" fmla="*/ 635409 w 1337088"/>
                <a:gd name="connsiteY2" fmla="*/ 29452 h 265597"/>
                <a:gd name="connsiteX3" fmla="*/ 1306855 w 1337088"/>
                <a:gd name="connsiteY3" fmla="*/ 12782 h 265597"/>
                <a:gd name="connsiteX4" fmla="*/ 1172380 w 1337088"/>
                <a:gd name="connsiteY4" fmla="*/ 258065 h 265597"/>
                <a:gd name="connsiteX5" fmla="*/ 585403 w 1337088"/>
                <a:gd name="connsiteY5" fmla="*/ 229503 h 265597"/>
                <a:gd name="connsiteX6" fmla="*/ 5568 w 1337088"/>
                <a:gd name="connsiteY6" fmla="*/ 186628 h 265597"/>
                <a:gd name="connsiteX0" fmla="*/ 5568 w 1336029"/>
                <a:gd name="connsiteY0" fmla="*/ 186628 h 265597"/>
                <a:gd name="connsiteX1" fmla="*/ 311492 w 1336029"/>
                <a:gd name="connsiteY1" fmla="*/ 58026 h 265597"/>
                <a:gd name="connsiteX2" fmla="*/ 635409 w 1336029"/>
                <a:gd name="connsiteY2" fmla="*/ 29452 h 265597"/>
                <a:gd name="connsiteX3" fmla="*/ 1306855 w 1336029"/>
                <a:gd name="connsiteY3" fmla="*/ 12782 h 265597"/>
                <a:gd name="connsiteX4" fmla="*/ 1172380 w 1336029"/>
                <a:gd name="connsiteY4" fmla="*/ 258065 h 265597"/>
                <a:gd name="connsiteX5" fmla="*/ 585403 w 1336029"/>
                <a:gd name="connsiteY5" fmla="*/ 229503 h 265597"/>
                <a:gd name="connsiteX6" fmla="*/ 5568 w 1336029"/>
                <a:gd name="connsiteY6" fmla="*/ 186628 h 265597"/>
                <a:gd name="connsiteX0" fmla="*/ 5568 w 1336029"/>
                <a:gd name="connsiteY0" fmla="*/ 186628 h 259494"/>
                <a:gd name="connsiteX1" fmla="*/ 311492 w 1336029"/>
                <a:gd name="connsiteY1" fmla="*/ 58026 h 259494"/>
                <a:gd name="connsiteX2" fmla="*/ 635409 w 1336029"/>
                <a:gd name="connsiteY2" fmla="*/ 29452 h 259494"/>
                <a:gd name="connsiteX3" fmla="*/ 1306855 w 1336029"/>
                <a:gd name="connsiteY3" fmla="*/ 12782 h 259494"/>
                <a:gd name="connsiteX4" fmla="*/ 1172380 w 1336029"/>
                <a:gd name="connsiteY4" fmla="*/ 258065 h 259494"/>
                <a:gd name="connsiteX5" fmla="*/ 585403 w 1336029"/>
                <a:gd name="connsiteY5" fmla="*/ 229503 h 259494"/>
                <a:gd name="connsiteX6" fmla="*/ 5568 w 1336029"/>
                <a:gd name="connsiteY6" fmla="*/ 186628 h 25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6029" h="259494">
                  <a:moveTo>
                    <a:pt x="5568" y="186628"/>
                  </a:moveTo>
                  <a:cubicBezTo>
                    <a:pt x="-40084" y="158049"/>
                    <a:pt x="206915" y="80650"/>
                    <a:pt x="311492" y="58026"/>
                  </a:cubicBezTo>
                  <a:cubicBezTo>
                    <a:pt x="413688" y="21114"/>
                    <a:pt x="469515" y="36993"/>
                    <a:pt x="635409" y="29452"/>
                  </a:cubicBezTo>
                  <a:cubicBezTo>
                    <a:pt x="801303" y="21911"/>
                    <a:pt x="1210216" y="-20955"/>
                    <a:pt x="1306855" y="12782"/>
                  </a:cubicBezTo>
                  <a:cubicBezTo>
                    <a:pt x="1403494" y="46519"/>
                    <a:pt x="1234281" y="229088"/>
                    <a:pt x="1172380" y="258065"/>
                  </a:cubicBezTo>
                  <a:cubicBezTo>
                    <a:pt x="1060472" y="265610"/>
                    <a:pt x="779872" y="241409"/>
                    <a:pt x="585403" y="229503"/>
                  </a:cubicBezTo>
                  <a:cubicBezTo>
                    <a:pt x="390934" y="217597"/>
                    <a:pt x="51220" y="215207"/>
                    <a:pt x="5568" y="186628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CA7A1E7-6AAC-458D-AF8B-601E9D6EC406}"/>
                </a:ext>
              </a:extLst>
            </p:cNvPr>
            <p:cNvSpPr/>
            <p:nvPr/>
          </p:nvSpPr>
          <p:spPr>
            <a:xfrm rot="2454462">
              <a:off x="1064681" y="1457336"/>
              <a:ext cx="233451" cy="1087799"/>
            </a:xfrm>
            <a:custGeom>
              <a:avLst/>
              <a:gdLst>
                <a:gd name="connsiteX0" fmla="*/ 0 w 271463"/>
                <a:gd name="connsiteY0" fmla="*/ 45245 h 1025665"/>
                <a:gd name="connsiteX1" fmla="*/ 45245 w 271463"/>
                <a:gd name="connsiteY1" fmla="*/ 0 h 1025665"/>
                <a:gd name="connsiteX2" fmla="*/ 226218 w 271463"/>
                <a:gd name="connsiteY2" fmla="*/ 0 h 1025665"/>
                <a:gd name="connsiteX3" fmla="*/ 271463 w 271463"/>
                <a:gd name="connsiteY3" fmla="*/ 45245 h 1025665"/>
                <a:gd name="connsiteX4" fmla="*/ 271463 w 271463"/>
                <a:gd name="connsiteY4" fmla="*/ 980420 h 1025665"/>
                <a:gd name="connsiteX5" fmla="*/ 226218 w 271463"/>
                <a:gd name="connsiteY5" fmla="*/ 1025665 h 1025665"/>
                <a:gd name="connsiteX6" fmla="*/ 45245 w 271463"/>
                <a:gd name="connsiteY6" fmla="*/ 1025665 h 1025665"/>
                <a:gd name="connsiteX7" fmla="*/ 0 w 271463"/>
                <a:gd name="connsiteY7" fmla="*/ 980420 h 1025665"/>
                <a:gd name="connsiteX8" fmla="*/ 0 w 271463"/>
                <a:gd name="connsiteY8" fmla="*/ 45245 h 1025665"/>
                <a:gd name="connsiteX0" fmla="*/ 0 w 271463"/>
                <a:gd name="connsiteY0" fmla="*/ 45245 h 1064419"/>
                <a:gd name="connsiteX1" fmla="*/ 45245 w 271463"/>
                <a:gd name="connsiteY1" fmla="*/ 0 h 1064419"/>
                <a:gd name="connsiteX2" fmla="*/ 226218 w 271463"/>
                <a:gd name="connsiteY2" fmla="*/ 0 h 1064419"/>
                <a:gd name="connsiteX3" fmla="*/ 271463 w 271463"/>
                <a:gd name="connsiteY3" fmla="*/ 45245 h 1064419"/>
                <a:gd name="connsiteX4" fmla="*/ 271463 w 271463"/>
                <a:gd name="connsiteY4" fmla="*/ 980420 h 1064419"/>
                <a:gd name="connsiteX5" fmla="*/ 226218 w 271463"/>
                <a:gd name="connsiteY5" fmla="*/ 1025665 h 1064419"/>
                <a:gd name="connsiteX6" fmla="*/ 91427 w 271463"/>
                <a:gd name="connsiteY6" fmla="*/ 1064419 h 1064419"/>
                <a:gd name="connsiteX7" fmla="*/ 0 w 271463"/>
                <a:gd name="connsiteY7" fmla="*/ 980420 h 1064419"/>
                <a:gd name="connsiteX8" fmla="*/ 0 w 271463"/>
                <a:gd name="connsiteY8" fmla="*/ 45245 h 1064419"/>
                <a:gd name="connsiteX0" fmla="*/ 0 w 271463"/>
                <a:gd name="connsiteY0" fmla="*/ 45245 h 1064419"/>
                <a:gd name="connsiteX1" fmla="*/ 45245 w 271463"/>
                <a:gd name="connsiteY1" fmla="*/ 0 h 1064419"/>
                <a:gd name="connsiteX2" fmla="*/ 226218 w 271463"/>
                <a:gd name="connsiteY2" fmla="*/ 0 h 1064419"/>
                <a:gd name="connsiteX3" fmla="*/ 271463 w 271463"/>
                <a:gd name="connsiteY3" fmla="*/ 45245 h 1064419"/>
                <a:gd name="connsiteX4" fmla="*/ 271463 w 271463"/>
                <a:gd name="connsiteY4" fmla="*/ 980420 h 1064419"/>
                <a:gd name="connsiteX5" fmla="*/ 226218 w 271463"/>
                <a:gd name="connsiteY5" fmla="*/ 1025665 h 1064419"/>
                <a:gd name="connsiteX6" fmla="*/ 91427 w 271463"/>
                <a:gd name="connsiteY6" fmla="*/ 1064419 h 1064419"/>
                <a:gd name="connsiteX7" fmla="*/ 71500 w 271463"/>
                <a:gd name="connsiteY7" fmla="*/ 972031 h 1064419"/>
                <a:gd name="connsiteX8" fmla="*/ 0 w 271463"/>
                <a:gd name="connsiteY8" fmla="*/ 45245 h 1064419"/>
                <a:gd name="connsiteX0" fmla="*/ 52841 w 231453"/>
                <a:gd name="connsiteY0" fmla="*/ 68769 h 1064419"/>
                <a:gd name="connsiteX1" fmla="*/ 5235 w 231453"/>
                <a:gd name="connsiteY1" fmla="*/ 0 h 1064419"/>
                <a:gd name="connsiteX2" fmla="*/ 186208 w 231453"/>
                <a:gd name="connsiteY2" fmla="*/ 0 h 1064419"/>
                <a:gd name="connsiteX3" fmla="*/ 231453 w 231453"/>
                <a:gd name="connsiteY3" fmla="*/ 45245 h 1064419"/>
                <a:gd name="connsiteX4" fmla="*/ 231453 w 231453"/>
                <a:gd name="connsiteY4" fmla="*/ 980420 h 1064419"/>
                <a:gd name="connsiteX5" fmla="*/ 186208 w 231453"/>
                <a:gd name="connsiteY5" fmla="*/ 1025665 h 1064419"/>
                <a:gd name="connsiteX6" fmla="*/ 51417 w 231453"/>
                <a:gd name="connsiteY6" fmla="*/ 1064419 h 1064419"/>
                <a:gd name="connsiteX7" fmla="*/ 31490 w 231453"/>
                <a:gd name="connsiteY7" fmla="*/ 972031 h 1064419"/>
                <a:gd name="connsiteX8" fmla="*/ 52841 w 231453"/>
                <a:gd name="connsiteY8" fmla="*/ 68769 h 1064419"/>
                <a:gd name="connsiteX0" fmla="*/ 17660 w 235502"/>
                <a:gd name="connsiteY0" fmla="*/ 74402 h 1064419"/>
                <a:gd name="connsiteX1" fmla="*/ 9284 w 235502"/>
                <a:gd name="connsiteY1" fmla="*/ 0 h 1064419"/>
                <a:gd name="connsiteX2" fmla="*/ 190257 w 235502"/>
                <a:gd name="connsiteY2" fmla="*/ 0 h 1064419"/>
                <a:gd name="connsiteX3" fmla="*/ 235502 w 235502"/>
                <a:gd name="connsiteY3" fmla="*/ 45245 h 1064419"/>
                <a:gd name="connsiteX4" fmla="*/ 235502 w 235502"/>
                <a:gd name="connsiteY4" fmla="*/ 980420 h 1064419"/>
                <a:gd name="connsiteX5" fmla="*/ 190257 w 235502"/>
                <a:gd name="connsiteY5" fmla="*/ 1025665 h 1064419"/>
                <a:gd name="connsiteX6" fmla="*/ 55466 w 235502"/>
                <a:gd name="connsiteY6" fmla="*/ 1064419 h 1064419"/>
                <a:gd name="connsiteX7" fmla="*/ 35539 w 235502"/>
                <a:gd name="connsiteY7" fmla="*/ 972031 h 1064419"/>
                <a:gd name="connsiteX8" fmla="*/ 17660 w 235502"/>
                <a:gd name="connsiteY8" fmla="*/ 74402 h 1064419"/>
                <a:gd name="connsiteX0" fmla="*/ 168 w 218010"/>
                <a:gd name="connsiteY0" fmla="*/ 74402 h 1064419"/>
                <a:gd name="connsiteX1" fmla="*/ 21660 w 218010"/>
                <a:gd name="connsiteY1" fmla="*/ 30835 h 1064419"/>
                <a:gd name="connsiteX2" fmla="*/ 172765 w 218010"/>
                <a:gd name="connsiteY2" fmla="*/ 0 h 1064419"/>
                <a:gd name="connsiteX3" fmla="*/ 218010 w 218010"/>
                <a:gd name="connsiteY3" fmla="*/ 45245 h 1064419"/>
                <a:gd name="connsiteX4" fmla="*/ 218010 w 218010"/>
                <a:gd name="connsiteY4" fmla="*/ 980420 h 1064419"/>
                <a:gd name="connsiteX5" fmla="*/ 172765 w 218010"/>
                <a:gd name="connsiteY5" fmla="*/ 1025665 h 1064419"/>
                <a:gd name="connsiteX6" fmla="*/ 37974 w 218010"/>
                <a:gd name="connsiteY6" fmla="*/ 1064419 h 1064419"/>
                <a:gd name="connsiteX7" fmla="*/ 18047 w 218010"/>
                <a:gd name="connsiteY7" fmla="*/ 972031 h 1064419"/>
                <a:gd name="connsiteX8" fmla="*/ 168 w 218010"/>
                <a:gd name="connsiteY8" fmla="*/ 74402 h 1064419"/>
                <a:gd name="connsiteX0" fmla="*/ 168 w 218010"/>
                <a:gd name="connsiteY0" fmla="*/ 129156 h 1119173"/>
                <a:gd name="connsiteX1" fmla="*/ 21660 w 218010"/>
                <a:gd name="connsiteY1" fmla="*/ 85589 h 1119173"/>
                <a:gd name="connsiteX2" fmla="*/ 172765 w 218010"/>
                <a:gd name="connsiteY2" fmla="*/ 54754 h 1119173"/>
                <a:gd name="connsiteX3" fmla="*/ 166653 w 218010"/>
                <a:gd name="connsiteY3" fmla="*/ 17219 h 1119173"/>
                <a:gd name="connsiteX4" fmla="*/ 218010 w 218010"/>
                <a:gd name="connsiteY4" fmla="*/ 99999 h 1119173"/>
                <a:gd name="connsiteX5" fmla="*/ 218010 w 218010"/>
                <a:gd name="connsiteY5" fmla="*/ 1035174 h 1119173"/>
                <a:gd name="connsiteX6" fmla="*/ 172765 w 218010"/>
                <a:gd name="connsiteY6" fmla="*/ 1080419 h 1119173"/>
                <a:gd name="connsiteX7" fmla="*/ 37974 w 218010"/>
                <a:gd name="connsiteY7" fmla="*/ 1119173 h 1119173"/>
                <a:gd name="connsiteX8" fmla="*/ 18047 w 218010"/>
                <a:gd name="connsiteY8" fmla="*/ 1026785 h 1119173"/>
                <a:gd name="connsiteX9" fmla="*/ 168 w 218010"/>
                <a:gd name="connsiteY9" fmla="*/ 129156 h 1119173"/>
                <a:gd name="connsiteX0" fmla="*/ 168 w 218010"/>
                <a:gd name="connsiteY0" fmla="*/ 129156 h 1119173"/>
                <a:gd name="connsiteX1" fmla="*/ 21660 w 218010"/>
                <a:gd name="connsiteY1" fmla="*/ 85589 h 1119173"/>
                <a:gd name="connsiteX2" fmla="*/ 130540 w 218010"/>
                <a:gd name="connsiteY2" fmla="*/ 31476 h 1119173"/>
                <a:gd name="connsiteX3" fmla="*/ 166653 w 218010"/>
                <a:gd name="connsiteY3" fmla="*/ 17219 h 1119173"/>
                <a:gd name="connsiteX4" fmla="*/ 218010 w 218010"/>
                <a:gd name="connsiteY4" fmla="*/ 99999 h 1119173"/>
                <a:gd name="connsiteX5" fmla="*/ 218010 w 218010"/>
                <a:gd name="connsiteY5" fmla="*/ 1035174 h 1119173"/>
                <a:gd name="connsiteX6" fmla="*/ 172765 w 218010"/>
                <a:gd name="connsiteY6" fmla="*/ 1080419 h 1119173"/>
                <a:gd name="connsiteX7" fmla="*/ 37974 w 218010"/>
                <a:gd name="connsiteY7" fmla="*/ 1119173 h 1119173"/>
                <a:gd name="connsiteX8" fmla="*/ 18047 w 218010"/>
                <a:gd name="connsiteY8" fmla="*/ 1026785 h 1119173"/>
                <a:gd name="connsiteX9" fmla="*/ 168 w 218010"/>
                <a:gd name="connsiteY9" fmla="*/ 129156 h 1119173"/>
                <a:gd name="connsiteX0" fmla="*/ 168 w 218010"/>
                <a:gd name="connsiteY0" fmla="*/ 125816 h 1115833"/>
                <a:gd name="connsiteX1" fmla="*/ 21660 w 218010"/>
                <a:gd name="connsiteY1" fmla="*/ 82249 h 1115833"/>
                <a:gd name="connsiteX2" fmla="*/ 130540 w 218010"/>
                <a:gd name="connsiteY2" fmla="*/ 28136 h 1115833"/>
                <a:gd name="connsiteX3" fmla="*/ 218010 w 218010"/>
                <a:gd name="connsiteY3" fmla="*/ 96659 h 1115833"/>
                <a:gd name="connsiteX4" fmla="*/ 218010 w 218010"/>
                <a:gd name="connsiteY4" fmla="*/ 1031834 h 1115833"/>
                <a:gd name="connsiteX5" fmla="*/ 172765 w 218010"/>
                <a:gd name="connsiteY5" fmla="*/ 1077079 h 1115833"/>
                <a:gd name="connsiteX6" fmla="*/ 37974 w 218010"/>
                <a:gd name="connsiteY6" fmla="*/ 1115833 h 1115833"/>
                <a:gd name="connsiteX7" fmla="*/ 18047 w 218010"/>
                <a:gd name="connsiteY7" fmla="*/ 1023445 h 1115833"/>
                <a:gd name="connsiteX8" fmla="*/ 168 w 218010"/>
                <a:gd name="connsiteY8" fmla="*/ 125816 h 1115833"/>
                <a:gd name="connsiteX0" fmla="*/ 168 w 218010"/>
                <a:gd name="connsiteY0" fmla="*/ 97680 h 1087697"/>
                <a:gd name="connsiteX1" fmla="*/ 21660 w 218010"/>
                <a:gd name="connsiteY1" fmla="*/ 54113 h 1087697"/>
                <a:gd name="connsiteX2" fmla="*/ 130540 w 218010"/>
                <a:gd name="connsiteY2" fmla="*/ 0 h 1087697"/>
                <a:gd name="connsiteX3" fmla="*/ 110512 w 218010"/>
                <a:gd name="connsiteY3" fmla="*/ 155365 h 1087697"/>
                <a:gd name="connsiteX4" fmla="*/ 218010 w 218010"/>
                <a:gd name="connsiteY4" fmla="*/ 1003698 h 1087697"/>
                <a:gd name="connsiteX5" fmla="*/ 172765 w 218010"/>
                <a:gd name="connsiteY5" fmla="*/ 1048943 h 1087697"/>
                <a:gd name="connsiteX6" fmla="*/ 37974 w 218010"/>
                <a:gd name="connsiteY6" fmla="*/ 1087697 h 1087697"/>
                <a:gd name="connsiteX7" fmla="*/ 18047 w 218010"/>
                <a:gd name="connsiteY7" fmla="*/ 995309 h 1087697"/>
                <a:gd name="connsiteX8" fmla="*/ 168 w 218010"/>
                <a:gd name="connsiteY8" fmla="*/ 97680 h 1087697"/>
                <a:gd name="connsiteX0" fmla="*/ 168 w 218010"/>
                <a:gd name="connsiteY0" fmla="*/ 97782 h 1087799"/>
                <a:gd name="connsiteX1" fmla="*/ 21660 w 218010"/>
                <a:gd name="connsiteY1" fmla="*/ 54215 h 1087799"/>
                <a:gd name="connsiteX2" fmla="*/ 130540 w 218010"/>
                <a:gd name="connsiteY2" fmla="*/ 102 h 1087799"/>
                <a:gd name="connsiteX3" fmla="*/ 195689 w 218010"/>
                <a:gd name="connsiteY3" fmla="*/ 144680 h 1087799"/>
                <a:gd name="connsiteX4" fmla="*/ 218010 w 218010"/>
                <a:gd name="connsiteY4" fmla="*/ 1003800 h 1087799"/>
                <a:gd name="connsiteX5" fmla="*/ 172765 w 218010"/>
                <a:gd name="connsiteY5" fmla="*/ 1049045 h 1087799"/>
                <a:gd name="connsiteX6" fmla="*/ 37974 w 218010"/>
                <a:gd name="connsiteY6" fmla="*/ 1087799 h 1087799"/>
                <a:gd name="connsiteX7" fmla="*/ 18047 w 218010"/>
                <a:gd name="connsiteY7" fmla="*/ 995411 h 1087799"/>
                <a:gd name="connsiteX8" fmla="*/ 168 w 218010"/>
                <a:gd name="connsiteY8" fmla="*/ 97782 h 1087799"/>
                <a:gd name="connsiteX0" fmla="*/ 168 w 224803"/>
                <a:gd name="connsiteY0" fmla="*/ 97782 h 1087799"/>
                <a:gd name="connsiteX1" fmla="*/ 21660 w 224803"/>
                <a:gd name="connsiteY1" fmla="*/ 54215 h 1087799"/>
                <a:gd name="connsiteX2" fmla="*/ 130540 w 224803"/>
                <a:gd name="connsiteY2" fmla="*/ 102 h 1087799"/>
                <a:gd name="connsiteX3" fmla="*/ 195689 w 224803"/>
                <a:gd name="connsiteY3" fmla="*/ 144680 h 1087799"/>
                <a:gd name="connsiteX4" fmla="*/ 224803 w 224803"/>
                <a:gd name="connsiteY4" fmla="*/ 282049 h 1087799"/>
                <a:gd name="connsiteX5" fmla="*/ 218010 w 224803"/>
                <a:gd name="connsiteY5" fmla="*/ 1003800 h 1087799"/>
                <a:gd name="connsiteX6" fmla="*/ 172765 w 224803"/>
                <a:gd name="connsiteY6" fmla="*/ 1049045 h 1087799"/>
                <a:gd name="connsiteX7" fmla="*/ 37974 w 224803"/>
                <a:gd name="connsiteY7" fmla="*/ 1087799 h 1087799"/>
                <a:gd name="connsiteX8" fmla="*/ 18047 w 224803"/>
                <a:gd name="connsiteY8" fmla="*/ 995411 h 1087799"/>
                <a:gd name="connsiteX9" fmla="*/ 168 w 224803"/>
                <a:gd name="connsiteY9" fmla="*/ 97782 h 1087799"/>
                <a:gd name="connsiteX0" fmla="*/ 168 w 225020"/>
                <a:gd name="connsiteY0" fmla="*/ 97782 h 1087799"/>
                <a:gd name="connsiteX1" fmla="*/ 21660 w 225020"/>
                <a:gd name="connsiteY1" fmla="*/ 54215 h 1087799"/>
                <a:gd name="connsiteX2" fmla="*/ 130540 w 225020"/>
                <a:gd name="connsiteY2" fmla="*/ 102 h 1087799"/>
                <a:gd name="connsiteX3" fmla="*/ 195689 w 225020"/>
                <a:gd name="connsiteY3" fmla="*/ 144680 h 1087799"/>
                <a:gd name="connsiteX4" fmla="*/ 224803 w 225020"/>
                <a:gd name="connsiteY4" fmla="*/ 282049 h 1087799"/>
                <a:gd name="connsiteX5" fmla="*/ 143785 w 225020"/>
                <a:gd name="connsiteY5" fmla="*/ 635818 h 1087799"/>
                <a:gd name="connsiteX6" fmla="*/ 218010 w 225020"/>
                <a:gd name="connsiteY6" fmla="*/ 1003800 h 1087799"/>
                <a:gd name="connsiteX7" fmla="*/ 172765 w 225020"/>
                <a:gd name="connsiteY7" fmla="*/ 1049045 h 1087799"/>
                <a:gd name="connsiteX8" fmla="*/ 37974 w 225020"/>
                <a:gd name="connsiteY8" fmla="*/ 1087799 h 1087799"/>
                <a:gd name="connsiteX9" fmla="*/ 18047 w 225020"/>
                <a:gd name="connsiteY9" fmla="*/ 995411 h 1087799"/>
                <a:gd name="connsiteX10" fmla="*/ 168 w 225020"/>
                <a:gd name="connsiteY10" fmla="*/ 97782 h 1087799"/>
                <a:gd name="connsiteX0" fmla="*/ 168 w 233451"/>
                <a:gd name="connsiteY0" fmla="*/ 97782 h 1087799"/>
                <a:gd name="connsiteX1" fmla="*/ 21660 w 233451"/>
                <a:gd name="connsiteY1" fmla="*/ 54215 h 1087799"/>
                <a:gd name="connsiteX2" fmla="*/ 130540 w 233451"/>
                <a:gd name="connsiteY2" fmla="*/ 102 h 1087799"/>
                <a:gd name="connsiteX3" fmla="*/ 195689 w 233451"/>
                <a:gd name="connsiteY3" fmla="*/ 144680 h 1087799"/>
                <a:gd name="connsiteX4" fmla="*/ 224803 w 233451"/>
                <a:gd name="connsiteY4" fmla="*/ 282049 h 1087799"/>
                <a:gd name="connsiteX5" fmla="*/ 233277 w 233451"/>
                <a:gd name="connsiteY5" fmla="*/ 659101 h 1087799"/>
                <a:gd name="connsiteX6" fmla="*/ 218010 w 233451"/>
                <a:gd name="connsiteY6" fmla="*/ 1003800 h 1087799"/>
                <a:gd name="connsiteX7" fmla="*/ 172765 w 233451"/>
                <a:gd name="connsiteY7" fmla="*/ 1049045 h 1087799"/>
                <a:gd name="connsiteX8" fmla="*/ 37974 w 233451"/>
                <a:gd name="connsiteY8" fmla="*/ 1087799 h 1087799"/>
                <a:gd name="connsiteX9" fmla="*/ 18047 w 233451"/>
                <a:gd name="connsiteY9" fmla="*/ 995411 h 1087799"/>
                <a:gd name="connsiteX10" fmla="*/ 168 w 233451"/>
                <a:gd name="connsiteY10" fmla="*/ 97782 h 108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51" h="1087799">
                  <a:moveTo>
                    <a:pt x="168" y="97782"/>
                  </a:moveTo>
                  <a:cubicBezTo>
                    <a:pt x="168" y="72794"/>
                    <a:pt x="-3328" y="54215"/>
                    <a:pt x="21660" y="54215"/>
                  </a:cubicBezTo>
                  <a:lnTo>
                    <a:pt x="130540" y="102"/>
                  </a:lnTo>
                  <a:cubicBezTo>
                    <a:pt x="163265" y="2504"/>
                    <a:pt x="181111" y="-22603"/>
                    <a:pt x="195689" y="144680"/>
                  </a:cubicBezTo>
                  <a:cubicBezTo>
                    <a:pt x="196476" y="197147"/>
                    <a:pt x="224016" y="229582"/>
                    <a:pt x="224803" y="282049"/>
                  </a:cubicBezTo>
                  <a:cubicBezTo>
                    <a:pt x="229869" y="360948"/>
                    <a:pt x="234409" y="538809"/>
                    <a:pt x="233277" y="659101"/>
                  </a:cubicBezTo>
                  <a:cubicBezTo>
                    <a:pt x="232145" y="779393"/>
                    <a:pt x="226896" y="931971"/>
                    <a:pt x="218010" y="1003800"/>
                  </a:cubicBezTo>
                  <a:cubicBezTo>
                    <a:pt x="218010" y="1028788"/>
                    <a:pt x="197753" y="1049045"/>
                    <a:pt x="172765" y="1049045"/>
                  </a:cubicBezTo>
                  <a:cubicBezTo>
                    <a:pt x="112441" y="1049045"/>
                    <a:pt x="98298" y="1087799"/>
                    <a:pt x="37974" y="1087799"/>
                  </a:cubicBezTo>
                  <a:cubicBezTo>
                    <a:pt x="12986" y="1087799"/>
                    <a:pt x="18047" y="1020399"/>
                    <a:pt x="18047" y="995411"/>
                  </a:cubicBezTo>
                  <a:lnTo>
                    <a:pt x="168" y="97782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A673561-0E34-40A4-96DC-09FE68E94C34}"/>
                </a:ext>
              </a:extLst>
            </p:cNvPr>
            <p:cNvSpPr/>
            <p:nvPr/>
          </p:nvSpPr>
          <p:spPr>
            <a:xfrm flipH="1">
              <a:off x="1256468" y="2073404"/>
              <a:ext cx="45719" cy="191830"/>
            </a:xfrm>
            <a:custGeom>
              <a:avLst/>
              <a:gdLst>
                <a:gd name="connsiteX0" fmla="*/ 38111 w 38111"/>
                <a:gd name="connsiteY0" fmla="*/ 0 h 188119"/>
                <a:gd name="connsiteX1" fmla="*/ 11 w 38111"/>
                <a:gd name="connsiteY1" fmla="*/ 188119 h 188119"/>
                <a:gd name="connsiteX2" fmla="*/ 38111 w 38111"/>
                <a:gd name="connsiteY2" fmla="*/ 0 h 188119"/>
                <a:gd name="connsiteX0" fmla="*/ 22110 w 22110"/>
                <a:gd name="connsiteY0" fmla="*/ 0 h 195263"/>
                <a:gd name="connsiteX1" fmla="*/ 21 w 22110"/>
                <a:gd name="connsiteY1" fmla="*/ 195263 h 195263"/>
                <a:gd name="connsiteX2" fmla="*/ 22110 w 22110"/>
                <a:gd name="connsiteY2" fmla="*/ 0 h 195263"/>
                <a:gd name="connsiteX0" fmla="*/ 23705 w 23712"/>
                <a:gd name="connsiteY0" fmla="*/ 3129 h 199792"/>
                <a:gd name="connsiteX1" fmla="*/ 1616 w 23712"/>
                <a:gd name="connsiteY1" fmla="*/ 198392 h 199792"/>
                <a:gd name="connsiteX2" fmla="*/ 4136 w 23712"/>
                <a:gd name="connsiteY2" fmla="*/ 86473 h 199792"/>
                <a:gd name="connsiteX3" fmla="*/ 23705 w 23712"/>
                <a:gd name="connsiteY3" fmla="*/ 3129 h 199792"/>
                <a:gd name="connsiteX0" fmla="*/ 27527 w 27533"/>
                <a:gd name="connsiteY0" fmla="*/ 3524 h 190390"/>
                <a:gd name="connsiteX1" fmla="*/ 1879 w 27533"/>
                <a:gd name="connsiteY1" fmla="*/ 189262 h 190390"/>
                <a:gd name="connsiteX2" fmla="*/ 4399 w 27533"/>
                <a:gd name="connsiteY2" fmla="*/ 77343 h 190390"/>
                <a:gd name="connsiteX3" fmla="*/ 27527 w 27533"/>
                <a:gd name="connsiteY3" fmla="*/ 3524 h 190390"/>
                <a:gd name="connsiteX0" fmla="*/ 27527 w 27533"/>
                <a:gd name="connsiteY0" fmla="*/ 5487 h 191830"/>
                <a:gd name="connsiteX1" fmla="*/ 1879 w 27533"/>
                <a:gd name="connsiteY1" fmla="*/ 191225 h 191830"/>
                <a:gd name="connsiteX2" fmla="*/ 4399 w 27533"/>
                <a:gd name="connsiteY2" fmla="*/ 62638 h 191830"/>
                <a:gd name="connsiteX3" fmla="*/ 27527 w 27533"/>
                <a:gd name="connsiteY3" fmla="*/ 5487 h 19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33" h="191830">
                  <a:moveTo>
                    <a:pt x="27527" y="5487"/>
                  </a:moveTo>
                  <a:cubicBezTo>
                    <a:pt x="27107" y="26918"/>
                    <a:pt x="5734" y="181700"/>
                    <a:pt x="1879" y="191225"/>
                  </a:cubicBezTo>
                  <a:cubicBezTo>
                    <a:pt x="-1976" y="200750"/>
                    <a:pt x="718" y="95182"/>
                    <a:pt x="4399" y="62638"/>
                  </a:cubicBezTo>
                  <a:cubicBezTo>
                    <a:pt x="8080" y="30094"/>
                    <a:pt x="27947" y="-15944"/>
                    <a:pt x="27527" y="54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66B34D-9BFF-44C0-BCCD-01A02A861342}"/>
              </a:ext>
            </a:extLst>
          </p:cNvPr>
          <p:cNvGrpSpPr/>
          <p:nvPr/>
        </p:nvGrpSpPr>
        <p:grpSpPr>
          <a:xfrm>
            <a:off x="8485502" y="4721967"/>
            <a:ext cx="4244745" cy="1458818"/>
            <a:chOff x="8112122" y="1183766"/>
            <a:chExt cx="4244745" cy="145882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0D7F03D-CFA1-4510-8110-5E3A2AD7D3A5}"/>
                </a:ext>
              </a:extLst>
            </p:cNvPr>
            <p:cNvSpPr txBox="1"/>
            <p:nvPr/>
          </p:nvSpPr>
          <p:spPr>
            <a:xfrm>
              <a:off x="9094617" y="1311323"/>
              <a:ext cx="3262250" cy="133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1"/>
                <a:t>7. Remote UAS</a:t>
              </a:r>
            </a:p>
            <a:p>
              <a:r>
                <a:rPr lang="en-US" sz="1100"/>
                <a:t>(Simulated UAS Sensor)</a:t>
              </a:r>
              <a:endParaRPr lang="en-US" sz="1400"/>
            </a:p>
            <a:p>
              <a:pPr marL="285737" indent="-285737">
                <a:buFont typeface="Wingdings" panose="05000000000000000000" pitchFamily="2" charset="2"/>
                <a:buChar char="§"/>
              </a:pPr>
              <a:r>
                <a:rPr lang="en-US" sz="1400"/>
                <a:t>ALF Computer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/>
                <a:t>Mesh Networking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/>
                <a:t>GPS Receiver</a:t>
              </a:r>
            </a:p>
            <a:p>
              <a:pPr marL="742913" lvl="1" indent="-285737">
                <a:buFont typeface="Wingdings" panose="05000000000000000000" pitchFamily="2" charset="2"/>
                <a:buChar char="§"/>
              </a:pPr>
              <a:r>
                <a:rPr lang="en-US" sz="1400"/>
                <a:t>ADS-B Receiver</a:t>
              </a:r>
            </a:p>
          </p:txBody>
        </p:sp>
        <p:pic>
          <p:nvPicPr>
            <p:cNvPr id="55" name="Graphic 54" descr="Quadcopter with solid fill">
              <a:extLst>
                <a:ext uri="{FF2B5EF4-FFF2-40B4-BE49-F238E27FC236}">
                  <a16:creationId xmlns:a16="http://schemas.microsoft.com/office/drawing/2014/main" id="{F0A81F83-D01A-406D-9CE4-75381B0B1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12122" y="118376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6489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14C80EAA7E9647BA7E151FBE1E6338" ma:contentTypeVersion="11" ma:contentTypeDescription="Create a new document." ma:contentTypeScope="" ma:versionID="5c4ddb704c5fcb4d0d08a1ed7bffdee5">
  <xsd:schema xmlns:xsd="http://www.w3.org/2001/XMLSchema" xmlns:xs="http://www.w3.org/2001/XMLSchema" xmlns:p="http://schemas.microsoft.com/office/2006/metadata/properties" xmlns:ns2="d6772960-78fc-43c2-b899-ac5a8a00defe" xmlns:ns3="6bbaf4c4-dc5a-43bd-8be8-a7cac03dfd98" targetNamespace="http://schemas.microsoft.com/office/2006/metadata/properties" ma:root="true" ma:fieldsID="f061052f74c1f278f50e4e65cf18c7c0" ns2:_="" ns3:_="">
    <xsd:import namespace="d6772960-78fc-43c2-b899-ac5a8a00defe"/>
    <xsd:import namespace="6bbaf4c4-dc5a-43bd-8be8-a7cac03dfd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772960-78fc-43c2-b899-ac5a8a00de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af4c4-dc5a-43bd-8be8-a7cac03dfd9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047BC6-2D33-4354-9D6C-E6486A430F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772960-78fc-43c2-b899-ac5a8a00defe"/>
    <ds:schemaRef ds:uri="6bbaf4c4-dc5a-43bd-8be8-a7cac03dfd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5929A8-B5CB-4E18-940D-06FF2243483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CE03041-EE29-4E0B-95DB-CA5AD3DFCC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2172</Words>
  <Application>Microsoft Office PowerPoint</Application>
  <PresentationFormat>Widescreen</PresentationFormat>
  <Paragraphs>384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Roboto</vt:lpstr>
      <vt:lpstr>Wingdings</vt:lpstr>
      <vt:lpstr>Office Theme</vt:lpstr>
      <vt:lpstr>PowerPoint Presentation</vt:lpstr>
      <vt:lpstr>Introduction</vt:lpstr>
      <vt:lpstr>Demo Outline</vt:lpstr>
      <vt:lpstr>Demo Goal</vt:lpstr>
      <vt:lpstr>ALF UAS Hardware</vt:lpstr>
      <vt:lpstr>Mobile Ad-Hoc Networks (MANET)</vt:lpstr>
      <vt:lpstr>Notional Network Topology</vt:lpstr>
      <vt:lpstr>Alternative Network Views</vt:lpstr>
      <vt:lpstr>ALF Demonstration Nodes</vt:lpstr>
      <vt:lpstr>Configurations Overview Roll-on / Roll-off Independent Hardware</vt:lpstr>
      <vt:lpstr>Configurations Overview Adjunct Mission Computer</vt:lpstr>
      <vt:lpstr>Configurations Overview Integrated Flight and Mission Computer</vt:lpstr>
      <vt:lpstr>Configurations Overview Simulated UAS Sensor</vt:lpstr>
      <vt:lpstr>Configurations Overview Ground Station (Bridge)</vt:lpstr>
      <vt:lpstr>Configurations Overview Ground Station (Gateway)</vt:lpstr>
      <vt:lpstr>ALF</vt:lpstr>
      <vt:lpstr>The Need: Smart Solutions</vt:lpstr>
      <vt:lpstr>The Way Forward</vt:lpstr>
      <vt:lpstr>What is ALF?</vt:lpstr>
      <vt:lpstr>Software Re-use</vt:lpstr>
      <vt:lpstr>ALF Baseline and Beyond</vt:lpstr>
      <vt:lpstr>System of Systems</vt:lpstr>
      <vt:lpstr>Cross-Platform Deployment</vt:lpstr>
      <vt:lpstr>Multi-Domain Operations</vt:lpstr>
      <vt:lpstr>Sample ALF UAS Architecture</vt:lpstr>
      <vt:lpstr>ALF – What isn’t it?</vt:lpstr>
      <vt:lpstr>ALF – Purpose in the demo</vt:lpstr>
      <vt:lpstr>Today and Tomorrow</vt:lpstr>
      <vt:lpstr>Backup Slides</vt:lpstr>
      <vt:lpstr>JET Systems Adaptive Layer Framework (ALF)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Allen</dc:creator>
  <cp:lastModifiedBy>Peter Allen</cp:lastModifiedBy>
  <cp:revision>1</cp:revision>
  <dcterms:created xsi:type="dcterms:W3CDTF">2021-05-14T20:00:37Z</dcterms:created>
  <dcterms:modified xsi:type="dcterms:W3CDTF">2022-09-13T18:00:27Z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0x0101002314C80EAA7E9647BA7E151FBE1E6338</vt:lpwstr>
  </property>
</Properties>
</file>